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42"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43"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EF1BF5-A1C0-40AF-9DB9-24774F0DB933}" v="17" dt="2023-07-16T15:53:36.1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32" autoAdjust="0"/>
    <p:restoredTop sz="86447"/>
  </p:normalViewPr>
  <p:slideViewPr>
    <p:cSldViewPr snapToGrid="0" snapToObjects="1">
      <p:cViewPr varScale="1">
        <p:scale>
          <a:sx n="128" d="100"/>
          <a:sy n="128" d="100"/>
        </p:scale>
        <p:origin x="107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1EF1BF5-A1C0-40AF-9DB9-24774F0DB933}"/>
    <pc:docChg chg="undo custSel addSld delSld modSld">
      <pc:chgData name="Bess Dunlevy" userId="dd4b9a8537dbe9d0" providerId="LiveId" clId="{91EF1BF5-A1C0-40AF-9DB9-24774F0DB933}" dt="2023-07-16T16:25:16.989" v="645" actId="478"/>
      <pc:docMkLst>
        <pc:docMk/>
      </pc:docMkLst>
      <pc:sldChg chg="addSp delSp modSp mod">
        <pc:chgData name="Bess Dunlevy" userId="dd4b9a8537dbe9d0" providerId="LiveId" clId="{91EF1BF5-A1C0-40AF-9DB9-24774F0DB933}" dt="2023-07-16T16:25:16.989" v="645" actId="478"/>
        <pc:sldMkLst>
          <pc:docMk/>
          <pc:sldMk cId="1925317832" sldId="342"/>
        </pc:sldMkLst>
        <pc:spChg chg="mod">
          <ac:chgData name="Bess Dunlevy" userId="dd4b9a8537dbe9d0" providerId="LiveId" clId="{91EF1BF5-A1C0-40AF-9DB9-24774F0DB933}" dt="2023-07-16T15:38:28.183" v="11" actId="20577"/>
          <ac:spMkLst>
            <pc:docMk/>
            <pc:sldMk cId="1925317832" sldId="342"/>
            <ac:spMk id="2" creationId="{7C5F649A-21D3-4946-B06E-8A79DDA0D00E}"/>
          </ac:spMkLst>
        </pc:spChg>
        <pc:spChg chg="mod">
          <ac:chgData name="Bess Dunlevy" userId="dd4b9a8537dbe9d0" providerId="LiveId" clId="{91EF1BF5-A1C0-40AF-9DB9-24774F0DB933}" dt="2023-07-16T16:25:16.172" v="644" actId="207"/>
          <ac:spMkLst>
            <pc:docMk/>
            <pc:sldMk cId="1925317832" sldId="342"/>
            <ac:spMk id="33" creationId="{143A449B-AAB7-994A-92CE-8F48E2CA7DF6}"/>
          </ac:spMkLst>
        </pc:spChg>
        <pc:graphicFrameChg chg="modGraphic">
          <ac:chgData name="Bess Dunlevy" userId="dd4b9a8537dbe9d0" providerId="LiveId" clId="{91EF1BF5-A1C0-40AF-9DB9-24774F0DB933}" dt="2023-07-16T15:39:28.518" v="81" actId="20577"/>
          <ac:graphicFrameMkLst>
            <pc:docMk/>
            <pc:sldMk cId="1925317832" sldId="342"/>
            <ac:graphicFrameMk id="7" creationId="{08589401-9ED7-F16F-9BDE-B8B951D255C4}"/>
          </ac:graphicFrameMkLst>
        </pc:graphicFrameChg>
        <pc:picChg chg="add del mod">
          <ac:chgData name="Bess Dunlevy" userId="dd4b9a8537dbe9d0" providerId="LiveId" clId="{91EF1BF5-A1C0-40AF-9DB9-24774F0DB933}" dt="2023-07-16T16:25:16.989" v="645" actId="478"/>
          <ac:picMkLst>
            <pc:docMk/>
            <pc:sldMk cId="1925317832" sldId="342"/>
            <ac:picMk id="3" creationId="{FFA27339-7E92-A4D6-BBAD-77D77DC47AF2}"/>
          </ac:picMkLst>
        </pc:picChg>
        <pc:picChg chg="del">
          <ac:chgData name="Bess Dunlevy" userId="dd4b9a8537dbe9d0" providerId="LiveId" clId="{91EF1BF5-A1C0-40AF-9DB9-24774F0DB933}" dt="2023-07-16T15:47:04.505" v="584" actId="478"/>
          <ac:picMkLst>
            <pc:docMk/>
            <pc:sldMk cId="1925317832" sldId="342"/>
            <ac:picMk id="4" creationId="{4AEB8225-3AA8-AF48-AD51-3F5F53316D6B}"/>
          </ac:picMkLst>
        </pc:picChg>
        <pc:picChg chg="mod">
          <ac:chgData name="Bess Dunlevy" userId="dd4b9a8537dbe9d0" providerId="LiveId" clId="{91EF1BF5-A1C0-40AF-9DB9-24774F0DB933}" dt="2023-07-16T16:24:08.820" v="633" actId="1076"/>
          <ac:picMkLst>
            <pc:docMk/>
            <pc:sldMk cId="1925317832" sldId="342"/>
            <ac:picMk id="6" creationId="{0E1BDA0C-2F8E-C386-B9BA-26250F579ACC}"/>
          </ac:picMkLst>
        </pc:picChg>
      </pc:sldChg>
      <pc:sldChg chg="modSp add del mod">
        <pc:chgData name="Bess Dunlevy" userId="dd4b9a8537dbe9d0" providerId="LiveId" clId="{91EF1BF5-A1C0-40AF-9DB9-24774F0DB933}" dt="2023-07-16T15:48:26.607" v="597" actId="14100"/>
        <pc:sldMkLst>
          <pc:docMk/>
          <pc:sldMk cId="2043784560" sldId="344"/>
        </pc:sldMkLst>
        <pc:spChg chg="mod">
          <ac:chgData name="Bess Dunlevy" userId="dd4b9a8537dbe9d0" providerId="LiveId" clId="{91EF1BF5-A1C0-40AF-9DB9-24774F0DB933}" dt="2023-07-16T15:39:37.997" v="92" actId="20577"/>
          <ac:spMkLst>
            <pc:docMk/>
            <pc:sldMk cId="2043784560" sldId="344"/>
            <ac:spMk id="2" creationId="{00000000-0008-0000-0000-000004000000}"/>
          </ac:spMkLst>
        </pc:spChg>
        <pc:spChg chg="mod">
          <ac:chgData name="Bess Dunlevy" userId="dd4b9a8537dbe9d0" providerId="LiveId" clId="{91EF1BF5-A1C0-40AF-9DB9-24774F0DB933}" dt="2023-07-16T15:41:00.199" v="136" actId="20577"/>
          <ac:spMkLst>
            <pc:docMk/>
            <pc:sldMk cId="2043784560" sldId="344"/>
            <ac:spMk id="5" creationId="{00000000-0008-0000-0000-000005000000}"/>
          </ac:spMkLst>
        </pc:spChg>
        <pc:spChg chg="mod">
          <ac:chgData name="Bess Dunlevy" userId="dd4b9a8537dbe9d0" providerId="LiveId" clId="{91EF1BF5-A1C0-40AF-9DB9-24774F0DB933}" dt="2023-07-16T15:41:08.513" v="160" actId="20577"/>
          <ac:spMkLst>
            <pc:docMk/>
            <pc:sldMk cId="2043784560" sldId="344"/>
            <ac:spMk id="6" creationId="{FF94685E-0D9B-D502-EFE4-6F1E0A2646DE}"/>
          </ac:spMkLst>
        </pc:spChg>
        <pc:spChg chg="mod">
          <ac:chgData name="Bess Dunlevy" userId="dd4b9a8537dbe9d0" providerId="LiveId" clId="{91EF1BF5-A1C0-40AF-9DB9-24774F0DB933}" dt="2023-07-16T15:41:14.833" v="176" actId="20577"/>
          <ac:spMkLst>
            <pc:docMk/>
            <pc:sldMk cId="2043784560" sldId="344"/>
            <ac:spMk id="7" creationId="{9A8F73D9-7A44-9314-58FB-59012B8390A5}"/>
          </ac:spMkLst>
        </pc:spChg>
        <pc:spChg chg="mod">
          <ac:chgData name="Bess Dunlevy" userId="dd4b9a8537dbe9d0" providerId="LiveId" clId="{91EF1BF5-A1C0-40AF-9DB9-24774F0DB933}" dt="2023-07-16T15:41:20.705" v="206" actId="20577"/>
          <ac:spMkLst>
            <pc:docMk/>
            <pc:sldMk cId="2043784560" sldId="344"/>
            <ac:spMk id="8" creationId="{EAF24A49-2A68-DE24-B511-18AAED86C384}"/>
          </ac:spMkLst>
        </pc:spChg>
        <pc:spChg chg="mod">
          <ac:chgData name="Bess Dunlevy" userId="dd4b9a8537dbe9d0" providerId="LiveId" clId="{91EF1BF5-A1C0-40AF-9DB9-24774F0DB933}" dt="2023-07-16T15:41:28.622" v="226" actId="20577"/>
          <ac:spMkLst>
            <pc:docMk/>
            <pc:sldMk cId="2043784560" sldId="344"/>
            <ac:spMk id="18" creationId="{00000000-0008-0000-0000-000009000000}"/>
          </ac:spMkLst>
        </pc:spChg>
        <pc:spChg chg="mod">
          <ac:chgData name="Bess Dunlevy" userId="dd4b9a8537dbe9d0" providerId="LiveId" clId="{91EF1BF5-A1C0-40AF-9DB9-24774F0DB933}" dt="2023-07-16T15:41:37.988" v="250" actId="20577"/>
          <ac:spMkLst>
            <pc:docMk/>
            <pc:sldMk cId="2043784560" sldId="344"/>
            <ac:spMk id="19" creationId="{00000000-0008-0000-0000-00000A000000}"/>
          </ac:spMkLst>
        </pc:spChg>
        <pc:spChg chg="mod">
          <ac:chgData name="Bess Dunlevy" userId="dd4b9a8537dbe9d0" providerId="LiveId" clId="{91EF1BF5-A1C0-40AF-9DB9-24774F0DB933}" dt="2023-07-16T15:44:55.733" v="565" actId="313"/>
          <ac:spMkLst>
            <pc:docMk/>
            <pc:sldMk cId="2043784560" sldId="344"/>
            <ac:spMk id="20" creationId="{00000000-0008-0000-0000-00000B000000}"/>
          </ac:spMkLst>
        </pc:spChg>
        <pc:spChg chg="mod">
          <ac:chgData name="Bess Dunlevy" userId="dd4b9a8537dbe9d0" providerId="LiveId" clId="{91EF1BF5-A1C0-40AF-9DB9-24774F0DB933}" dt="2023-07-16T15:42:12.514" v="319" actId="20577"/>
          <ac:spMkLst>
            <pc:docMk/>
            <pc:sldMk cId="2043784560" sldId="344"/>
            <ac:spMk id="41" creationId="{7769FDEA-4F39-E573-5F9E-CE04FF7A88C8}"/>
          </ac:spMkLst>
        </pc:spChg>
        <pc:spChg chg="mod">
          <ac:chgData name="Bess Dunlevy" userId="dd4b9a8537dbe9d0" providerId="LiveId" clId="{91EF1BF5-A1C0-40AF-9DB9-24774F0DB933}" dt="2023-07-16T15:42:20.881" v="346" actId="20577"/>
          <ac:spMkLst>
            <pc:docMk/>
            <pc:sldMk cId="2043784560" sldId="344"/>
            <ac:spMk id="42" creationId="{CC269B55-5EE2-20A0-44AF-9252AE1E3485}"/>
          </ac:spMkLst>
        </pc:spChg>
        <pc:spChg chg="mod">
          <ac:chgData name="Bess Dunlevy" userId="dd4b9a8537dbe9d0" providerId="LiveId" clId="{91EF1BF5-A1C0-40AF-9DB9-24774F0DB933}" dt="2023-07-16T15:42:38.357" v="397" actId="20577"/>
          <ac:spMkLst>
            <pc:docMk/>
            <pc:sldMk cId="2043784560" sldId="344"/>
            <ac:spMk id="43" creationId="{1B244475-8C9C-2D9C-8460-48E0AE53D44F}"/>
          </ac:spMkLst>
        </pc:spChg>
        <pc:spChg chg="mod">
          <ac:chgData name="Bess Dunlevy" userId="dd4b9a8537dbe9d0" providerId="LiveId" clId="{91EF1BF5-A1C0-40AF-9DB9-24774F0DB933}" dt="2023-07-16T15:42:46.845" v="409" actId="20577"/>
          <ac:spMkLst>
            <pc:docMk/>
            <pc:sldMk cId="2043784560" sldId="344"/>
            <ac:spMk id="51" creationId="{5E044A3F-5675-0186-7C11-02B5957BE48C}"/>
          </ac:spMkLst>
        </pc:spChg>
        <pc:spChg chg="mod">
          <ac:chgData name="Bess Dunlevy" userId="dd4b9a8537dbe9d0" providerId="LiveId" clId="{91EF1BF5-A1C0-40AF-9DB9-24774F0DB933}" dt="2023-07-16T15:42:57.660" v="434" actId="20577"/>
          <ac:spMkLst>
            <pc:docMk/>
            <pc:sldMk cId="2043784560" sldId="344"/>
            <ac:spMk id="52" creationId="{226A9ECD-193E-1051-79E2-579E4A5ACCC5}"/>
          </ac:spMkLst>
        </pc:spChg>
        <pc:spChg chg="mod">
          <ac:chgData name="Bess Dunlevy" userId="dd4b9a8537dbe9d0" providerId="LiveId" clId="{91EF1BF5-A1C0-40AF-9DB9-24774F0DB933}" dt="2023-07-16T15:43:04.900" v="452" actId="20577"/>
          <ac:spMkLst>
            <pc:docMk/>
            <pc:sldMk cId="2043784560" sldId="344"/>
            <ac:spMk id="53" creationId="{5838CD1C-D603-6896-C708-5427E055D0F3}"/>
          </ac:spMkLst>
        </pc:spChg>
        <pc:spChg chg="mod">
          <ac:chgData name="Bess Dunlevy" userId="dd4b9a8537dbe9d0" providerId="LiveId" clId="{91EF1BF5-A1C0-40AF-9DB9-24774F0DB933}" dt="2023-07-16T15:43:14.285" v="484" actId="20577"/>
          <ac:spMkLst>
            <pc:docMk/>
            <pc:sldMk cId="2043784560" sldId="344"/>
            <ac:spMk id="60" creationId="{7C76C9C2-ADFA-C438-4FC8-9EE29618F12C}"/>
          </ac:spMkLst>
        </pc:spChg>
        <pc:spChg chg="mod">
          <ac:chgData name="Bess Dunlevy" userId="dd4b9a8537dbe9d0" providerId="LiveId" clId="{91EF1BF5-A1C0-40AF-9DB9-24774F0DB933}" dt="2023-07-16T15:43:20.530" v="503" actId="20577"/>
          <ac:spMkLst>
            <pc:docMk/>
            <pc:sldMk cId="2043784560" sldId="344"/>
            <ac:spMk id="61" creationId="{82C08A52-4C56-EB2A-7D3B-B8FE865F0F39}"/>
          </ac:spMkLst>
        </pc:spChg>
        <pc:spChg chg="mod">
          <ac:chgData name="Bess Dunlevy" userId="dd4b9a8537dbe9d0" providerId="LiveId" clId="{91EF1BF5-A1C0-40AF-9DB9-24774F0DB933}" dt="2023-07-16T15:43:33.594" v="539" actId="20577"/>
          <ac:spMkLst>
            <pc:docMk/>
            <pc:sldMk cId="2043784560" sldId="344"/>
            <ac:spMk id="62" creationId="{AC93B484-D47E-33AE-2431-10F2B3DAFE33}"/>
          </ac:spMkLst>
        </pc:spChg>
        <pc:spChg chg="mod">
          <ac:chgData name="Bess Dunlevy" userId="dd4b9a8537dbe9d0" providerId="LiveId" clId="{91EF1BF5-A1C0-40AF-9DB9-24774F0DB933}" dt="2023-07-16T15:48:26.607" v="597" actId="14100"/>
          <ac:spMkLst>
            <pc:docMk/>
            <pc:sldMk cId="2043784560" sldId="344"/>
            <ac:spMk id="76" creationId="{39B32001-C3DF-F74E-0072-E6D6DD6FB19F}"/>
          </ac:spMkLst>
        </pc:spChg>
      </pc:sldChg>
      <pc:sldChg chg="modSp add del mod">
        <pc:chgData name="Bess Dunlevy" userId="dd4b9a8537dbe9d0" providerId="LiveId" clId="{91EF1BF5-A1C0-40AF-9DB9-24774F0DB933}" dt="2023-07-16T15:48:36.400" v="600" actId="14100"/>
        <pc:sldMkLst>
          <pc:docMk/>
          <pc:sldMk cId="3125044741" sldId="345"/>
        </pc:sldMkLst>
        <pc:spChg chg="mod">
          <ac:chgData name="Bess Dunlevy" userId="dd4b9a8537dbe9d0" providerId="LiveId" clId="{91EF1BF5-A1C0-40AF-9DB9-24774F0DB933}" dt="2023-07-16T15:39:44.818" v="98" actId="207"/>
          <ac:spMkLst>
            <pc:docMk/>
            <pc:sldMk cId="3125044741" sldId="345"/>
            <ac:spMk id="4" creationId="{F2BF7C1A-EF82-3397-495F-2234AB2F98DD}"/>
          </ac:spMkLst>
        </pc:spChg>
        <pc:spChg chg="mod">
          <ac:chgData name="Bess Dunlevy" userId="dd4b9a8537dbe9d0" providerId="LiveId" clId="{91EF1BF5-A1C0-40AF-9DB9-24774F0DB933}" dt="2023-07-16T15:43:38.560" v="547" actId="20577"/>
          <ac:spMkLst>
            <pc:docMk/>
            <pc:sldMk cId="3125044741" sldId="345"/>
            <ac:spMk id="5" creationId="{00000000-0008-0000-0000-000005000000}"/>
          </ac:spMkLst>
        </pc:spChg>
        <pc:spChg chg="mod">
          <ac:chgData name="Bess Dunlevy" userId="dd4b9a8537dbe9d0" providerId="LiveId" clId="{91EF1BF5-A1C0-40AF-9DB9-24774F0DB933}" dt="2023-07-16T15:48:36.400" v="600" actId="14100"/>
          <ac:spMkLst>
            <pc:docMk/>
            <pc:sldMk cId="3125044741" sldId="345"/>
            <ac:spMk id="76" creationId="{39B32001-C3DF-F74E-0072-E6D6DD6FB19F}"/>
          </ac:spMkLst>
        </pc:spChg>
      </pc:sldChg>
      <pc:sldChg chg="modSp add del mod">
        <pc:chgData name="Bess Dunlevy" userId="dd4b9a8537dbe9d0" providerId="LiveId" clId="{91EF1BF5-A1C0-40AF-9DB9-24774F0DB933}" dt="2023-07-16T15:48:42.805" v="602"/>
        <pc:sldMkLst>
          <pc:docMk/>
          <pc:sldMk cId="4191645416" sldId="346"/>
        </pc:sldMkLst>
        <pc:spChg chg="mod">
          <ac:chgData name="Bess Dunlevy" userId="dd4b9a8537dbe9d0" providerId="LiveId" clId="{91EF1BF5-A1C0-40AF-9DB9-24774F0DB933}" dt="2023-07-16T15:39:48.797" v="99"/>
          <ac:spMkLst>
            <pc:docMk/>
            <pc:sldMk cId="4191645416" sldId="346"/>
            <ac:spMk id="4" creationId="{F2BF7C1A-EF82-3397-495F-2234AB2F98DD}"/>
          </ac:spMkLst>
        </pc:spChg>
        <pc:spChg chg="mod">
          <ac:chgData name="Bess Dunlevy" userId="dd4b9a8537dbe9d0" providerId="LiveId" clId="{91EF1BF5-A1C0-40AF-9DB9-24774F0DB933}" dt="2023-07-16T15:43:42.291" v="548"/>
          <ac:spMkLst>
            <pc:docMk/>
            <pc:sldMk cId="4191645416" sldId="346"/>
            <ac:spMk id="5" creationId="{00000000-0008-0000-0000-000005000000}"/>
          </ac:spMkLst>
        </pc:spChg>
        <pc:spChg chg="mod">
          <ac:chgData name="Bess Dunlevy" userId="dd4b9a8537dbe9d0" providerId="LiveId" clId="{91EF1BF5-A1C0-40AF-9DB9-24774F0DB933}" dt="2023-07-16T15:45:02.793" v="566"/>
          <ac:spMkLst>
            <pc:docMk/>
            <pc:sldMk cId="4191645416" sldId="346"/>
            <ac:spMk id="18" creationId="{00000000-0008-0000-0000-000009000000}"/>
          </ac:spMkLst>
        </pc:spChg>
        <pc:spChg chg="mod">
          <ac:chgData name="Bess Dunlevy" userId="dd4b9a8537dbe9d0" providerId="LiveId" clId="{91EF1BF5-A1C0-40AF-9DB9-24774F0DB933}" dt="2023-07-16T15:48:42.805" v="602"/>
          <ac:spMkLst>
            <pc:docMk/>
            <pc:sldMk cId="4191645416" sldId="346"/>
            <ac:spMk id="76" creationId="{39B32001-C3DF-F74E-0072-E6D6DD6FB19F}"/>
          </ac:spMkLst>
        </pc:spChg>
      </pc:sldChg>
      <pc:sldChg chg="modSp add del mod">
        <pc:chgData name="Bess Dunlevy" userId="dd4b9a8537dbe9d0" providerId="LiveId" clId="{91EF1BF5-A1C0-40AF-9DB9-24774F0DB933}" dt="2023-07-16T15:48:48.204" v="604"/>
        <pc:sldMkLst>
          <pc:docMk/>
          <pc:sldMk cId="875349883" sldId="347"/>
        </pc:sldMkLst>
        <pc:spChg chg="mod">
          <ac:chgData name="Bess Dunlevy" userId="dd4b9a8537dbe9d0" providerId="LiveId" clId="{91EF1BF5-A1C0-40AF-9DB9-24774F0DB933}" dt="2023-07-16T15:45:14.625" v="569"/>
          <ac:spMkLst>
            <pc:docMk/>
            <pc:sldMk cId="875349883" sldId="347"/>
            <ac:spMk id="3" creationId="{8E07E824-281F-B02A-2CBA-0F531F68CABC}"/>
          </ac:spMkLst>
        </pc:spChg>
        <pc:spChg chg="mod">
          <ac:chgData name="Bess Dunlevy" userId="dd4b9a8537dbe9d0" providerId="LiveId" clId="{91EF1BF5-A1C0-40AF-9DB9-24774F0DB933}" dt="2023-07-16T15:39:50.840" v="100"/>
          <ac:spMkLst>
            <pc:docMk/>
            <pc:sldMk cId="875349883" sldId="347"/>
            <ac:spMk id="4" creationId="{F2BF7C1A-EF82-3397-495F-2234AB2F98DD}"/>
          </ac:spMkLst>
        </pc:spChg>
        <pc:spChg chg="mod">
          <ac:chgData name="Bess Dunlevy" userId="dd4b9a8537dbe9d0" providerId="LiveId" clId="{91EF1BF5-A1C0-40AF-9DB9-24774F0DB933}" dt="2023-07-16T15:43:44.803" v="549"/>
          <ac:spMkLst>
            <pc:docMk/>
            <pc:sldMk cId="875349883" sldId="347"/>
            <ac:spMk id="5" creationId="{00000000-0008-0000-0000-000005000000}"/>
          </ac:spMkLst>
        </pc:spChg>
        <pc:spChg chg="mod">
          <ac:chgData name="Bess Dunlevy" userId="dd4b9a8537dbe9d0" providerId="LiveId" clId="{91EF1BF5-A1C0-40AF-9DB9-24774F0DB933}" dt="2023-07-16T15:45:05.060" v="567"/>
          <ac:spMkLst>
            <pc:docMk/>
            <pc:sldMk cId="875349883" sldId="347"/>
            <ac:spMk id="18" creationId="{00000000-0008-0000-0000-000009000000}"/>
          </ac:spMkLst>
        </pc:spChg>
        <pc:spChg chg="mod">
          <ac:chgData name="Bess Dunlevy" userId="dd4b9a8537dbe9d0" providerId="LiveId" clId="{91EF1BF5-A1C0-40AF-9DB9-24774F0DB933}" dt="2023-07-16T15:48:48.204" v="604"/>
          <ac:spMkLst>
            <pc:docMk/>
            <pc:sldMk cId="875349883" sldId="347"/>
            <ac:spMk id="76" creationId="{39B32001-C3DF-F74E-0072-E6D6DD6FB19F}"/>
          </ac:spMkLst>
        </pc:spChg>
      </pc:sldChg>
      <pc:sldChg chg="addSp delSp modSp add del mod">
        <pc:chgData name="Bess Dunlevy" userId="dd4b9a8537dbe9d0" providerId="LiveId" clId="{91EF1BF5-A1C0-40AF-9DB9-24774F0DB933}" dt="2023-07-16T15:48:52.950" v="606"/>
        <pc:sldMkLst>
          <pc:docMk/>
          <pc:sldMk cId="3459357626" sldId="348"/>
        </pc:sldMkLst>
        <pc:spChg chg="mod">
          <ac:chgData name="Bess Dunlevy" userId="dd4b9a8537dbe9d0" providerId="LiveId" clId="{91EF1BF5-A1C0-40AF-9DB9-24774F0DB933}" dt="2023-07-16T15:45:16.926" v="570"/>
          <ac:spMkLst>
            <pc:docMk/>
            <pc:sldMk cId="3459357626" sldId="348"/>
            <ac:spMk id="3" creationId="{8E07E824-281F-B02A-2CBA-0F531F68CABC}"/>
          </ac:spMkLst>
        </pc:spChg>
        <pc:spChg chg="del">
          <ac:chgData name="Bess Dunlevy" userId="dd4b9a8537dbe9d0" providerId="LiveId" clId="{91EF1BF5-A1C0-40AF-9DB9-24774F0DB933}" dt="2023-07-16T15:39:56.441" v="101" actId="478"/>
          <ac:spMkLst>
            <pc:docMk/>
            <pc:sldMk cId="3459357626" sldId="348"/>
            <ac:spMk id="4" creationId="{F2BF7C1A-EF82-3397-495F-2234AB2F98DD}"/>
          </ac:spMkLst>
        </pc:spChg>
        <pc:spChg chg="mod">
          <ac:chgData name="Bess Dunlevy" userId="dd4b9a8537dbe9d0" providerId="LiveId" clId="{91EF1BF5-A1C0-40AF-9DB9-24774F0DB933}" dt="2023-07-16T15:43:46.738" v="550"/>
          <ac:spMkLst>
            <pc:docMk/>
            <pc:sldMk cId="3459357626" sldId="348"/>
            <ac:spMk id="5" creationId="{00000000-0008-0000-0000-000005000000}"/>
          </ac:spMkLst>
        </pc:spChg>
        <pc:spChg chg="mod">
          <ac:chgData name="Bess Dunlevy" userId="dd4b9a8537dbe9d0" providerId="LiveId" clId="{91EF1BF5-A1C0-40AF-9DB9-24774F0DB933}" dt="2023-07-16T15:45:23.480" v="571"/>
          <ac:spMkLst>
            <pc:docMk/>
            <pc:sldMk cId="3459357626" sldId="348"/>
            <ac:spMk id="7" creationId="{44C5603F-7B95-B5A7-FF12-D81CB1D65F12}"/>
          </ac:spMkLst>
        </pc:spChg>
        <pc:spChg chg="add mod">
          <ac:chgData name="Bess Dunlevy" userId="dd4b9a8537dbe9d0" providerId="LiveId" clId="{91EF1BF5-A1C0-40AF-9DB9-24774F0DB933}" dt="2023-07-16T15:39:56.706" v="102"/>
          <ac:spMkLst>
            <pc:docMk/>
            <pc:sldMk cId="3459357626" sldId="348"/>
            <ac:spMk id="11" creationId="{6880F6A5-43F2-CD30-8998-3F8E19212208}"/>
          </ac:spMkLst>
        </pc:spChg>
        <pc:spChg chg="mod">
          <ac:chgData name="Bess Dunlevy" userId="dd4b9a8537dbe9d0" providerId="LiveId" clId="{91EF1BF5-A1C0-40AF-9DB9-24774F0DB933}" dt="2023-07-16T15:45:08.480" v="568"/>
          <ac:spMkLst>
            <pc:docMk/>
            <pc:sldMk cId="3459357626" sldId="348"/>
            <ac:spMk id="18" creationId="{00000000-0008-0000-0000-000009000000}"/>
          </ac:spMkLst>
        </pc:spChg>
        <pc:spChg chg="mod">
          <ac:chgData name="Bess Dunlevy" userId="dd4b9a8537dbe9d0" providerId="LiveId" clId="{91EF1BF5-A1C0-40AF-9DB9-24774F0DB933}" dt="2023-07-16T15:48:52.950" v="606"/>
          <ac:spMkLst>
            <pc:docMk/>
            <pc:sldMk cId="3459357626" sldId="348"/>
            <ac:spMk id="76" creationId="{39B32001-C3DF-F74E-0072-E6D6DD6FB19F}"/>
          </ac:spMkLst>
        </pc:spChg>
      </pc:sldChg>
      <pc:sldChg chg="addSp delSp modSp add del mod">
        <pc:chgData name="Bess Dunlevy" userId="dd4b9a8537dbe9d0" providerId="LiveId" clId="{91EF1BF5-A1C0-40AF-9DB9-24774F0DB933}" dt="2023-07-16T15:48:57.627" v="608"/>
        <pc:sldMkLst>
          <pc:docMk/>
          <pc:sldMk cId="400254686" sldId="349"/>
        </pc:sldMkLst>
        <pc:spChg chg="add mod">
          <ac:chgData name="Bess Dunlevy" userId="dd4b9a8537dbe9d0" providerId="LiveId" clId="{91EF1BF5-A1C0-40AF-9DB9-24774F0DB933}" dt="2023-07-16T15:40:02.554" v="104"/>
          <ac:spMkLst>
            <pc:docMk/>
            <pc:sldMk cId="400254686" sldId="349"/>
            <ac:spMk id="2" creationId="{37782100-EAD0-0E49-3950-FCC0F6BB4C08}"/>
          </ac:spMkLst>
        </pc:spChg>
        <pc:spChg chg="del">
          <ac:chgData name="Bess Dunlevy" userId="dd4b9a8537dbe9d0" providerId="LiveId" clId="{91EF1BF5-A1C0-40AF-9DB9-24774F0DB933}" dt="2023-07-16T15:40:02.339" v="103" actId="478"/>
          <ac:spMkLst>
            <pc:docMk/>
            <pc:sldMk cId="400254686" sldId="349"/>
            <ac:spMk id="4" creationId="{F2BF7C1A-EF82-3397-495F-2234AB2F98DD}"/>
          </ac:spMkLst>
        </pc:spChg>
        <pc:spChg chg="mod">
          <ac:chgData name="Bess Dunlevy" userId="dd4b9a8537dbe9d0" providerId="LiveId" clId="{91EF1BF5-A1C0-40AF-9DB9-24774F0DB933}" dt="2023-07-16T15:44:00.129" v="551"/>
          <ac:spMkLst>
            <pc:docMk/>
            <pc:sldMk cId="400254686" sldId="349"/>
            <ac:spMk id="5" creationId="{00000000-0008-0000-0000-000005000000}"/>
          </ac:spMkLst>
        </pc:spChg>
        <pc:spChg chg="mod">
          <ac:chgData name="Bess Dunlevy" userId="dd4b9a8537dbe9d0" providerId="LiveId" clId="{91EF1BF5-A1C0-40AF-9DB9-24774F0DB933}" dt="2023-07-16T15:48:57.627" v="608"/>
          <ac:spMkLst>
            <pc:docMk/>
            <pc:sldMk cId="400254686" sldId="349"/>
            <ac:spMk id="76" creationId="{39B32001-C3DF-F74E-0072-E6D6DD6FB19F}"/>
          </ac:spMkLst>
        </pc:spChg>
      </pc:sldChg>
      <pc:sldChg chg="addSp delSp modSp add del mod">
        <pc:chgData name="Bess Dunlevy" userId="dd4b9a8537dbe9d0" providerId="LiveId" clId="{91EF1BF5-A1C0-40AF-9DB9-24774F0DB933}" dt="2023-07-16T15:49:02.169" v="610"/>
        <pc:sldMkLst>
          <pc:docMk/>
          <pc:sldMk cId="2354758820" sldId="350"/>
        </pc:sldMkLst>
        <pc:spChg chg="del">
          <ac:chgData name="Bess Dunlevy" userId="dd4b9a8537dbe9d0" providerId="LiveId" clId="{91EF1BF5-A1C0-40AF-9DB9-24774F0DB933}" dt="2023-07-16T15:40:05.699" v="105" actId="478"/>
          <ac:spMkLst>
            <pc:docMk/>
            <pc:sldMk cId="2354758820" sldId="350"/>
            <ac:spMk id="4" creationId="{F2BF7C1A-EF82-3397-495F-2234AB2F98DD}"/>
          </ac:spMkLst>
        </pc:spChg>
        <pc:spChg chg="mod">
          <ac:chgData name="Bess Dunlevy" userId="dd4b9a8537dbe9d0" providerId="LiveId" clId="{91EF1BF5-A1C0-40AF-9DB9-24774F0DB933}" dt="2023-07-16T15:44:01.664" v="552"/>
          <ac:spMkLst>
            <pc:docMk/>
            <pc:sldMk cId="2354758820" sldId="350"/>
            <ac:spMk id="5" creationId="{00000000-0008-0000-0000-000005000000}"/>
          </ac:spMkLst>
        </pc:spChg>
        <pc:spChg chg="add mod">
          <ac:chgData name="Bess Dunlevy" userId="dd4b9a8537dbe9d0" providerId="LiveId" clId="{91EF1BF5-A1C0-40AF-9DB9-24774F0DB933}" dt="2023-07-16T15:40:05.896" v="106"/>
          <ac:spMkLst>
            <pc:docMk/>
            <pc:sldMk cId="2354758820" sldId="350"/>
            <ac:spMk id="6" creationId="{609BAC57-C6B9-0C5E-346D-84481D3299D7}"/>
          </ac:spMkLst>
        </pc:spChg>
        <pc:spChg chg="mod">
          <ac:chgData name="Bess Dunlevy" userId="dd4b9a8537dbe9d0" providerId="LiveId" clId="{91EF1BF5-A1C0-40AF-9DB9-24774F0DB933}" dt="2023-07-16T15:45:31.167" v="572"/>
          <ac:spMkLst>
            <pc:docMk/>
            <pc:sldMk cId="2354758820" sldId="350"/>
            <ac:spMk id="18" creationId="{00000000-0008-0000-0000-000009000000}"/>
          </ac:spMkLst>
        </pc:spChg>
        <pc:spChg chg="mod">
          <ac:chgData name="Bess Dunlevy" userId="dd4b9a8537dbe9d0" providerId="LiveId" clId="{91EF1BF5-A1C0-40AF-9DB9-24774F0DB933}" dt="2023-07-16T15:49:02.169" v="610"/>
          <ac:spMkLst>
            <pc:docMk/>
            <pc:sldMk cId="2354758820" sldId="350"/>
            <ac:spMk id="76" creationId="{39B32001-C3DF-F74E-0072-E6D6DD6FB19F}"/>
          </ac:spMkLst>
        </pc:spChg>
      </pc:sldChg>
      <pc:sldChg chg="addSp delSp modSp add del mod">
        <pc:chgData name="Bess Dunlevy" userId="dd4b9a8537dbe9d0" providerId="LiveId" clId="{91EF1BF5-A1C0-40AF-9DB9-24774F0DB933}" dt="2023-07-16T15:49:07.354" v="612"/>
        <pc:sldMkLst>
          <pc:docMk/>
          <pc:sldMk cId="943118972" sldId="351"/>
        </pc:sldMkLst>
        <pc:spChg chg="add del mod">
          <ac:chgData name="Bess Dunlevy" userId="dd4b9a8537dbe9d0" providerId="LiveId" clId="{91EF1BF5-A1C0-40AF-9DB9-24774F0DB933}" dt="2023-07-16T15:40:09.168" v="108"/>
          <ac:spMkLst>
            <pc:docMk/>
            <pc:sldMk cId="943118972" sldId="351"/>
            <ac:spMk id="2" creationId="{0C2D0A68-BBD7-8B37-C4F5-05F5B77C1EF0}"/>
          </ac:spMkLst>
        </pc:spChg>
        <pc:spChg chg="mod">
          <ac:chgData name="Bess Dunlevy" userId="dd4b9a8537dbe9d0" providerId="LiveId" clId="{91EF1BF5-A1C0-40AF-9DB9-24774F0DB933}" dt="2023-07-16T15:45:46.086" v="575"/>
          <ac:spMkLst>
            <pc:docMk/>
            <pc:sldMk cId="943118972" sldId="351"/>
            <ac:spMk id="3" creationId="{8E07E824-281F-B02A-2CBA-0F531F68CABC}"/>
          </ac:spMkLst>
        </pc:spChg>
        <pc:spChg chg="del">
          <ac:chgData name="Bess Dunlevy" userId="dd4b9a8537dbe9d0" providerId="LiveId" clId="{91EF1BF5-A1C0-40AF-9DB9-24774F0DB933}" dt="2023-07-16T15:40:10.376" v="109" actId="478"/>
          <ac:spMkLst>
            <pc:docMk/>
            <pc:sldMk cId="943118972" sldId="351"/>
            <ac:spMk id="4" creationId="{F2BF7C1A-EF82-3397-495F-2234AB2F98DD}"/>
          </ac:spMkLst>
        </pc:spChg>
        <pc:spChg chg="mod">
          <ac:chgData name="Bess Dunlevy" userId="dd4b9a8537dbe9d0" providerId="LiveId" clId="{91EF1BF5-A1C0-40AF-9DB9-24774F0DB933}" dt="2023-07-16T15:44:04.904" v="553"/>
          <ac:spMkLst>
            <pc:docMk/>
            <pc:sldMk cId="943118972" sldId="351"/>
            <ac:spMk id="5" creationId="{00000000-0008-0000-0000-000005000000}"/>
          </ac:spMkLst>
        </pc:spChg>
        <pc:spChg chg="add mod">
          <ac:chgData name="Bess Dunlevy" userId="dd4b9a8537dbe9d0" providerId="LiveId" clId="{91EF1BF5-A1C0-40AF-9DB9-24774F0DB933}" dt="2023-07-16T15:40:10.644" v="110"/>
          <ac:spMkLst>
            <pc:docMk/>
            <pc:sldMk cId="943118972" sldId="351"/>
            <ac:spMk id="9" creationId="{227E4C75-F935-61DA-A749-9AF5AE033684}"/>
          </ac:spMkLst>
        </pc:spChg>
        <pc:spChg chg="mod">
          <ac:chgData name="Bess Dunlevy" userId="dd4b9a8537dbe9d0" providerId="LiveId" clId="{91EF1BF5-A1C0-40AF-9DB9-24774F0DB933}" dt="2023-07-16T15:45:34.395" v="573"/>
          <ac:spMkLst>
            <pc:docMk/>
            <pc:sldMk cId="943118972" sldId="351"/>
            <ac:spMk id="18" creationId="{00000000-0008-0000-0000-000009000000}"/>
          </ac:spMkLst>
        </pc:spChg>
        <pc:spChg chg="mod">
          <ac:chgData name="Bess Dunlevy" userId="dd4b9a8537dbe9d0" providerId="LiveId" clId="{91EF1BF5-A1C0-40AF-9DB9-24774F0DB933}" dt="2023-07-16T15:49:07.354" v="612"/>
          <ac:spMkLst>
            <pc:docMk/>
            <pc:sldMk cId="943118972" sldId="351"/>
            <ac:spMk id="76" creationId="{39B32001-C3DF-F74E-0072-E6D6DD6FB19F}"/>
          </ac:spMkLst>
        </pc:spChg>
      </pc:sldChg>
      <pc:sldChg chg="addSp delSp modSp add del mod">
        <pc:chgData name="Bess Dunlevy" userId="dd4b9a8537dbe9d0" providerId="LiveId" clId="{91EF1BF5-A1C0-40AF-9DB9-24774F0DB933}" dt="2023-07-16T15:49:12.965" v="614"/>
        <pc:sldMkLst>
          <pc:docMk/>
          <pc:sldMk cId="3677942873" sldId="352"/>
        </pc:sldMkLst>
        <pc:spChg chg="mod">
          <ac:chgData name="Bess Dunlevy" userId="dd4b9a8537dbe9d0" providerId="LiveId" clId="{91EF1BF5-A1C0-40AF-9DB9-24774F0DB933}" dt="2023-07-16T15:45:54.266" v="576"/>
          <ac:spMkLst>
            <pc:docMk/>
            <pc:sldMk cId="3677942873" sldId="352"/>
            <ac:spMk id="3" creationId="{8E07E824-281F-B02A-2CBA-0F531F68CABC}"/>
          </ac:spMkLst>
        </pc:spChg>
        <pc:spChg chg="del">
          <ac:chgData name="Bess Dunlevy" userId="dd4b9a8537dbe9d0" providerId="LiveId" clId="{91EF1BF5-A1C0-40AF-9DB9-24774F0DB933}" dt="2023-07-16T15:40:15.050" v="111" actId="478"/>
          <ac:spMkLst>
            <pc:docMk/>
            <pc:sldMk cId="3677942873" sldId="352"/>
            <ac:spMk id="4" creationId="{F2BF7C1A-EF82-3397-495F-2234AB2F98DD}"/>
          </ac:spMkLst>
        </pc:spChg>
        <pc:spChg chg="mod">
          <ac:chgData name="Bess Dunlevy" userId="dd4b9a8537dbe9d0" providerId="LiveId" clId="{91EF1BF5-A1C0-40AF-9DB9-24774F0DB933}" dt="2023-07-16T15:44:06.811" v="554"/>
          <ac:spMkLst>
            <pc:docMk/>
            <pc:sldMk cId="3677942873" sldId="352"/>
            <ac:spMk id="5" creationId="{00000000-0008-0000-0000-000005000000}"/>
          </ac:spMkLst>
        </pc:spChg>
        <pc:spChg chg="mod">
          <ac:chgData name="Bess Dunlevy" userId="dd4b9a8537dbe9d0" providerId="LiveId" clId="{91EF1BF5-A1C0-40AF-9DB9-24774F0DB933}" dt="2023-07-16T15:46:04.388" v="577"/>
          <ac:spMkLst>
            <pc:docMk/>
            <pc:sldMk cId="3677942873" sldId="352"/>
            <ac:spMk id="7" creationId="{44C5603F-7B95-B5A7-FF12-D81CB1D65F12}"/>
          </ac:spMkLst>
        </pc:spChg>
        <pc:spChg chg="add mod">
          <ac:chgData name="Bess Dunlevy" userId="dd4b9a8537dbe9d0" providerId="LiveId" clId="{91EF1BF5-A1C0-40AF-9DB9-24774F0DB933}" dt="2023-07-16T15:40:15.258" v="112"/>
          <ac:spMkLst>
            <pc:docMk/>
            <pc:sldMk cId="3677942873" sldId="352"/>
            <ac:spMk id="11" creationId="{7435B973-4DA4-71B2-8B6A-D1E547A605EB}"/>
          </ac:spMkLst>
        </pc:spChg>
        <pc:spChg chg="mod">
          <ac:chgData name="Bess Dunlevy" userId="dd4b9a8537dbe9d0" providerId="LiveId" clId="{91EF1BF5-A1C0-40AF-9DB9-24774F0DB933}" dt="2023-07-16T15:45:37.259" v="574"/>
          <ac:spMkLst>
            <pc:docMk/>
            <pc:sldMk cId="3677942873" sldId="352"/>
            <ac:spMk id="18" creationId="{00000000-0008-0000-0000-000009000000}"/>
          </ac:spMkLst>
        </pc:spChg>
        <pc:spChg chg="mod">
          <ac:chgData name="Bess Dunlevy" userId="dd4b9a8537dbe9d0" providerId="LiveId" clId="{91EF1BF5-A1C0-40AF-9DB9-24774F0DB933}" dt="2023-07-16T15:49:12.965" v="614"/>
          <ac:spMkLst>
            <pc:docMk/>
            <pc:sldMk cId="3677942873" sldId="352"/>
            <ac:spMk id="76" creationId="{39B32001-C3DF-F74E-0072-E6D6DD6FB19F}"/>
          </ac:spMkLst>
        </pc:spChg>
      </pc:sldChg>
      <pc:sldChg chg="addSp delSp modSp add del mod">
        <pc:chgData name="Bess Dunlevy" userId="dd4b9a8537dbe9d0" providerId="LiveId" clId="{91EF1BF5-A1C0-40AF-9DB9-24774F0DB933}" dt="2023-07-16T15:49:17.937" v="616"/>
        <pc:sldMkLst>
          <pc:docMk/>
          <pc:sldMk cId="635194236" sldId="353"/>
        </pc:sldMkLst>
        <pc:spChg chg="add mod">
          <ac:chgData name="Bess Dunlevy" userId="dd4b9a8537dbe9d0" providerId="LiveId" clId="{91EF1BF5-A1C0-40AF-9DB9-24774F0DB933}" dt="2023-07-16T15:40:18.145" v="114"/>
          <ac:spMkLst>
            <pc:docMk/>
            <pc:sldMk cId="635194236" sldId="353"/>
            <ac:spMk id="2" creationId="{1769954C-81D9-E0A0-23B6-E13318C4DA06}"/>
          </ac:spMkLst>
        </pc:spChg>
        <pc:spChg chg="del">
          <ac:chgData name="Bess Dunlevy" userId="dd4b9a8537dbe9d0" providerId="LiveId" clId="{91EF1BF5-A1C0-40AF-9DB9-24774F0DB933}" dt="2023-07-16T15:40:17.971" v="113" actId="478"/>
          <ac:spMkLst>
            <pc:docMk/>
            <pc:sldMk cId="635194236" sldId="353"/>
            <ac:spMk id="4" creationId="{F2BF7C1A-EF82-3397-495F-2234AB2F98DD}"/>
          </ac:spMkLst>
        </pc:spChg>
        <pc:spChg chg="mod">
          <ac:chgData name="Bess Dunlevy" userId="dd4b9a8537dbe9d0" providerId="LiveId" clId="{91EF1BF5-A1C0-40AF-9DB9-24774F0DB933}" dt="2023-07-16T15:44:19.632" v="555"/>
          <ac:spMkLst>
            <pc:docMk/>
            <pc:sldMk cId="635194236" sldId="353"/>
            <ac:spMk id="5" creationId="{00000000-0008-0000-0000-000005000000}"/>
          </ac:spMkLst>
        </pc:spChg>
        <pc:spChg chg="mod">
          <ac:chgData name="Bess Dunlevy" userId="dd4b9a8537dbe9d0" providerId="LiveId" clId="{91EF1BF5-A1C0-40AF-9DB9-24774F0DB933}" dt="2023-07-16T15:49:17.937" v="616"/>
          <ac:spMkLst>
            <pc:docMk/>
            <pc:sldMk cId="635194236" sldId="353"/>
            <ac:spMk id="76" creationId="{39B32001-C3DF-F74E-0072-E6D6DD6FB19F}"/>
          </ac:spMkLst>
        </pc:spChg>
      </pc:sldChg>
      <pc:sldChg chg="addSp delSp modSp add del mod">
        <pc:chgData name="Bess Dunlevy" userId="dd4b9a8537dbe9d0" providerId="LiveId" clId="{91EF1BF5-A1C0-40AF-9DB9-24774F0DB933}" dt="2023-07-16T15:49:22.510" v="618"/>
        <pc:sldMkLst>
          <pc:docMk/>
          <pc:sldMk cId="670591384" sldId="354"/>
        </pc:sldMkLst>
        <pc:spChg chg="del">
          <ac:chgData name="Bess Dunlevy" userId="dd4b9a8537dbe9d0" providerId="LiveId" clId="{91EF1BF5-A1C0-40AF-9DB9-24774F0DB933}" dt="2023-07-16T15:40:20.947" v="115" actId="478"/>
          <ac:spMkLst>
            <pc:docMk/>
            <pc:sldMk cId="670591384" sldId="354"/>
            <ac:spMk id="4" creationId="{F2BF7C1A-EF82-3397-495F-2234AB2F98DD}"/>
          </ac:spMkLst>
        </pc:spChg>
        <pc:spChg chg="mod">
          <ac:chgData name="Bess Dunlevy" userId="dd4b9a8537dbe9d0" providerId="LiveId" clId="{91EF1BF5-A1C0-40AF-9DB9-24774F0DB933}" dt="2023-07-16T15:44:22.353" v="556"/>
          <ac:spMkLst>
            <pc:docMk/>
            <pc:sldMk cId="670591384" sldId="354"/>
            <ac:spMk id="5" creationId="{00000000-0008-0000-0000-000005000000}"/>
          </ac:spMkLst>
        </pc:spChg>
        <pc:spChg chg="add mod">
          <ac:chgData name="Bess Dunlevy" userId="dd4b9a8537dbe9d0" providerId="LiveId" clId="{91EF1BF5-A1C0-40AF-9DB9-24774F0DB933}" dt="2023-07-16T15:40:21.150" v="116"/>
          <ac:spMkLst>
            <pc:docMk/>
            <pc:sldMk cId="670591384" sldId="354"/>
            <ac:spMk id="6" creationId="{BCAB262F-615F-1ADE-C34C-A3E174E0EC04}"/>
          </ac:spMkLst>
        </pc:spChg>
        <pc:spChg chg="mod">
          <ac:chgData name="Bess Dunlevy" userId="dd4b9a8537dbe9d0" providerId="LiveId" clId="{91EF1BF5-A1C0-40AF-9DB9-24774F0DB933}" dt="2023-07-16T15:49:22.510" v="618"/>
          <ac:spMkLst>
            <pc:docMk/>
            <pc:sldMk cId="670591384" sldId="354"/>
            <ac:spMk id="76" creationId="{39B32001-C3DF-F74E-0072-E6D6DD6FB19F}"/>
          </ac:spMkLst>
        </pc:spChg>
      </pc:sldChg>
      <pc:sldChg chg="addSp delSp modSp add del mod">
        <pc:chgData name="Bess Dunlevy" userId="dd4b9a8537dbe9d0" providerId="LiveId" clId="{91EF1BF5-A1C0-40AF-9DB9-24774F0DB933}" dt="2023-07-16T15:49:28.064" v="621"/>
        <pc:sldMkLst>
          <pc:docMk/>
          <pc:sldMk cId="3296668587" sldId="355"/>
        </pc:sldMkLst>
        <pc:spChg chg="add mod">
          <ac:chgData name="Bess Dunlevy" userId="dd4b9a8537dbe9d0" providerId="LiveId" clId="{91EF1BF5-A1C0-40AF-9DB9-24774F0DB933}" dt="2023-07-16T15:40:26.433" v="118"/>
          <ac:spMkLst>
            <pc:docMk/>
            <pc:sldMk cId="3296668587" sldId="355"/>
            <ac:spMk id="2" creationId="{D76D7D67-56AF-19B3-322E-DCD779DA4AC2}"/>
          </ac:spMkLst>
        </pc:spChg>
        <pc:spChg chg="del">
          <ac:chgData name="Bess Dunlevy" userId="dd4b9a8537dbe9d0" providerId="LiveId" clId="{91EF1BF5-A1C0-40AF-9DB9-24774F0DB933}" dt="2023-07-16T15:40:26.203" v="117" actId="478"/>
          <ac:spMkLst>
            <pc:docMk/>
            <pc:sldMk cId="3296668587" sldId="355"/>
            <ac:spMk id="4" creationId="{F2BF7C1A-EF82-3397-495F-2234AB2F98DD}"/>
          </ac:spMkLst>
        </pc:spChg>
        <pc:spChg chg="mod">
          <ac:chgData name="Bess Dunlevy" userId="dd4b9a8537dbe9d0" providerId="LiveId" clId="{91EF1BF5-A1C0-40AF-9DB9-24774F0DB933}" dt="2023-07-16T15:44:25.816" v="557"/>
          <ac:spMkLst>
            <pc:docMk/>
            <pc:sldMk cId="3296668587" sldId="355"/>
            <ac:spMk id="5" creationId="{00000000-0008-0000-0000-000005000000}"/>
          </ac:spMkLst>
        </pc:spChg>
        <pc:spChg chg="mod">
          <ac:chgData name="Bess Dunlevy" userId="dd4b9a8537dbe9d0" providerId="LiveId" clId="{91EF1BF5-A1C0-40AF-9DB9-24774F0DB933}" dt="2023-07-16T15:49:28.064" v="621"/>
          <ac:spMkLst>
            <pc:docMk/>
            <pc:sldMk cId="3296668587" sldId="355"/>
            <ac:spMk id="76" creationId="{39B32001-C3DF-F74E-0072-E6D6DD6FB19F}"/>
          </ac:spMkLst>
        </pc:spChg>
      </pc:sldChg>
      <pc:sldChg chg="addSp delSp modSp add del mod">
        <pc:chgData name="Bess Dunlevy" userId="dd4b9a8537dbe9d0" providerId="LiveId" clId="{91EF1BF5-A1C0-40AF-9DB9-24774F0DB933}" dt="2023-07-16T15:49:32.427" v="623"/>
        <pc:sldMkLst>
          <pc:docMk/>
          <pc:sldMk cId="1849078380" sldId="356"/>
        </pc:sldMkLst>
        <pc:spChg chg="del">
          <ac:chgData name="Bess Dunlevy" userId="dd4b9a8537dbe9d0" providerId="LiveId" clId="{91EF1BF5-A1C0-40AF-9DB9-24774F0DB933}" dt="2023-07-16T15:40:29.779" v="119" actId="478"/>
          <ac:spMkLst>
            <pc:docMk/>
            <pc:sldMk cId="1849078380" sldId="356"/>
            <ac:spMk id="4" creationId="{F2BF7C1A-EF82-3397-495F-2234AB2F98DD}"/>
          </ac:spMkLst>
        </pc:spChg>
        <pc:spChg chg="mod">
          <ac:chgData name="Bess Dunlevy" userId="dd4b9a8537dbe9d0" providerId="LiveId" clId="{91EF1BF5-A1C0-40AF-9DB9-24774F0DB933}" dt="2023-07-16T15:44:30.080" v="558"/>
          <ac:spMkLst>
            <pc:docMk/>
            <pc:sldMk cId="1849078380" sldId="356"/>
            <ac:spMk id="5" creationId="{00000000-0008-0000-0000-000005000000}"/>
          </ac:spMkLst>
        </pc:spChg>
        <pc:spChg chg="add mod">
          <ac:chgData name="Bess Dunlevy" userId="dd4b9a8537dbe9d0" providerId="LiveId" clId="{91EF1BF5-A1C0-40AF-9DB9-24774F0DB933}" dt="2023-07-16T15:40:30.029" v="120"/>
          <ac:spMkLst>
            <pc:docMk/>
            <pc:sldMk cId="1849078380" sldId="356"/>
            <ac:spMk id="11" creationId="{260B4271-FC5E-657A-08B6-410EF2244AA7}"/>
          </ac:spMkLst>
        </pc:spChg>
        <pc:spChg chg="mod">
          <ac:chgData name="Bess Dunlevy" userId="dd4b9a8537dbe9d0" providerId="LiveId" clId="{91EF1BF5-A1C0-40AF-9DB9-24774F0DB933}" dt="2023-07-16T15:49:32.427" v="623"/>
          <ac:spMkLst>
            <pc:docMk/>
            <pc:sldMk cId="1849078380" sldId="356"/>
            <ac:spMk id="76" creationId="{39B32001-C3DF-F74E-0072-E6D6DD6FB19F}"/>
          </ac:spMkLst>
        </pc:spChg>
      </pc:sldChg>
      <pc:sldChg chg="addSp delSp modSp add del mod">
        <pc:chgData name="Bess Dunlevy" userId="dd4b9a8537dbe9d0" providerId="LiveId" clId="{91EF1BF5-A1C0-40AF-9DB9-24774F0DB933}" dt="2023-07-16T15:49:36.883" v="625"/>
        <pc:sldMkLst>
          <pc:docMk/>
          <pc:sldMk cId="2231459310" sldId="357"/>
        </pc:sldMkLst>
        <pc:spChg chg="add mod">
          <ac:chgData name="Bess Dunlevy" userId="dd4b9a8537dbe9d0" providerId="LiveId" clId="{91EF1BF5-A1C0-40AF-9DB9-24774F0DB933}" dt="2023-07-16T15:40:32.853" v="122"/>
          <ac:spMkLst>
            <pc:docMk/>
            <pc:sldMk cId="2231459310" sldId="357"/>
            <ac:spMk id="2" creationId="{0308CED9-7841-CBE6-59D2-712EE4DD8D02}"/>
          </ac:spMkLst>
        </pc:spChg>
        <pc:spChg chg="del">
          <ac:chgData name="Bess Dunlevy" userId="dd4b9a8537dbe9d0" providerId="LiveId" clId="{91EF1BF5-A1C0-40AF-9DB9-24774F0DB933}" dt="2023-07-16T15:40:32.667" v="121" actId="478"/>
          <ac:spMkLst>
            <pc:docMk/>
            <pc:sldMk cId="2231459310" sldId="357"/>
            <ac:spMk id="4" creationId="{F2BF7C1A-EF82-3397-495F-2234AB2F98DD}"/>
          </ac:spMkLst>
        </pc:spChg>
        <pc:spChg chg="mod">
          <ac:chgData name="Bess Dunlevy" userId="dd4b9a8537dbe9d0" providerId="LiveId" clId="{91EF1BF5-A1C0-40AF-9DB9-24774F0DB933}" dt="2023-07-16T15:44:40.338" v="559"/>
          <ac:spMkLst>
            <pc:docMk/>
            <pc:sldMk cId="2231459310" sldId="357"/>
            <ac:spMk id="5" creationId="{00000000-0008-0000-0000-000005000000}"/>
          </ac:spMkLst>
        </pc:spChg>
        <pc:spChg chg="mod">
          <ac:chgData name="Bess Dunlevy" userId="dd4b9a8537dbe9d0" providerId="LiveId" clId="{91EF1BF5-A1C0-40AF-9DB9-24774F0DB933}" dt="2023-07-16T15:49:36.883" v="625"/>
          <ac:spMkLst>
            <pc:docMk/>
            <pc:sldMk cId="2231459310" sldId="357"/>
            <ac:spMk id="76" creationId="{39B32001-C3DF-F74E-0072-E6D6DD6FB19F}"/>
          </ac:spMkLst>
        </pc:spChg>
      </pc:sldChg>
      <pc:sldChg chg="addSp delSp modSp add del mod">
        <pc:chgData name="Bess Dunlevy" userId="dd4b9a8537dbe9d0" providerId="LiveId" clId="{91EF1BF5-A1C0-40AF-9DB9-24774F0DB933}" dt="2023-07-16T15:49:42.100" v="627"/>
        <pc:sldMkLst>
          <pc:docMk/>
          <pc:sldMk cId="1186322786" sldId="358"/>
        </pc:sldMkLst>
        <pc:spChg chg="del">
          <ac:chgData name="Bess Dunlevy" userId="dd4b9a8537dbe9d0" providerId="LiveId" clId="{91EF1BF5-A1C0-40AF-9DB9-24774F0DB933}" dt="2023-07-16T15:40:37.279" v="123" actId="478"/>
          <ac:spMkLst>
            <pc:docMk/>
            <pc:sldMk cId="1186322786" sldId="358"/>
            <ac:spMk id="4" creationId="{F2BF7C1A-EF82-3397-495F-2234AB2F98DD}"/>
          </ac:spMkLst>
        </pc:spChg>
        <pc:spChg chg="mod">
          <ac:chgData name="Bess Dunlevy" userId="dd4b9a8537dbe9d0" providerId="LiveId" clId="{91EF1BF5-A1C0-40AF-9DB9-24774F0DB933}" dt="2023-07-16T15:44:42.234" v="560"/>
          <ac:spMkLst>
            <pc:docMk/>
            <pc:sldMk cId="1186322786" sldId="358"/>
            <ac:spMk id="5" creationId="{00000000-0008-0000-0000-000005000000}"/>
          </ac:spMkLst>
        </pc:spChg>
        <pc:spChg chg="add mod">
          <ac:chgData name="Bess Dunlevy" userId="dd4b9a8537dbe9d0" providerId="LiveId" clId="{91EF1BF5-A1C0-40AF-9DB9-24774F0DB933}" dt="2023-07-16T15:40:37.461" v="124"/>
          <ac:spMkLst>
            <pc:docMk/>
            <pc:sldMk cId="1186322786" sldId="358"/>
            <ac:spMk id="6" creationId="{27CE0BAC-898D-EDC0-A7AB-6C1AD8D7DF00}"/>
          </ac:spMkLst>
        </pc:spChg>
        <pc:spChg chg="mod">
          <ac:chgData name="Bess Dunlevy" userId="dd4b9a8537dbe9d0" providerId="LiveId" clId="{91EF1BF5-A1C0-40AF-9DB9-24774F0DB933}" dt="2023-07-16T15:46:17.160" v="578"/>
          <ac:spMkLst>
            <pc:docMk/>
            <pc:sldMk cId="1186322786" sldId="358"/>
            <ac:spMk id="18" creationId="{00000000-0008-0000-0000-000009000000}"/>
          </ac:spMkLst>
        </pc:spChg>
        <pc:spChg chg="mod">
          <ac:chgData name="Bess Dunlevy" userId="dd4b9a8537dbe9d0" providerId="LiveId" clId="{91EF1BF5-A1C0-40AF-9DB9-24774F0DB933}" dt="2023-07-16T15:49:42.100" v="627"/>
          <ac:spMkLst>
            <pc:docMk/>
            <pc:sldMk cId="1186322786" sldId="358"/>
            <ac:spMk id="76" creationId="{39B32001-C3DF-F74E-0072-E6D6DD6FB19F}"/>
          </ac:spMkLst>
        </pc:spChg>
      </pc:sldChg>
      <pc:sldChg chg="addSp delSp modSp add del mod">
        <pc:chgData name="Bess Dunlevy" userId="dd4b9a8537dbe9d0" providerId="LiveId" clId="{91EF1BF5-A1C0-40AF-9DB9-24774F0DB933}" dt="2023-07-16T15:49:47.148" v="629"/>
        <pc:sldMkLst>
          <pc:docMk/>
          <pc:sldMk cId="333973177" sldId="359"/>
        </pc:sldMkLst>
        <pc:spChg chg="mod">
          <ac:chgData name="Bess Dunlevy" userId="dd4b9a8537dbe9d0" providerId="LiveId" clId="{91EF1BF5-A1C0-40AF-9DB9-24774F0DB933}" dt="2023-07-16T15:46:32.566" v="582"/>
          <ac:spMkLst>
            <pc:docMk/>
            <pc:sldMk cId="333973177" sldId="359"/>
            <ac:spMk id="3" creationId="{8E07E824-281F-B02A-2CBA-0F531F68CABC}"/>
          </ac:spMkLst>
        </pc:spChg>
        <pc:spChg chg="del">
          <ac:chgData name="Bess Dunlevy" userId="dd4b9a8537dbe9d0" providerId="LiveId" clId="{91EF1BF5-A1C0-40AF-9DB9-24774F0DB933}" dt="2023-07-16T15:40:40.335" v="125" actId="478"/>
          <ac:spMkLst>
            <pc:docMk/>
            <pc:sldMk cId="333973177" sldId="359"/>
            <ac:spMk id="4" creationId="{F2BF7C1A-EF82-3397-495F-2234AB2F98DD}"/>
          </ac:spMkLst>
        </pc:spChg>
        <pc:spChg chg="mod">
          <ac:chgData name="Bess Dunlevy" userId="dd4b9a8537dbe9d0" providerId="LiveId" clId="{91EF1BF5-A1C0-40AF-9DB9-24774F0DB933}" dt="2023-07-16T15:44:44.678" v="561"/>
          <ac:spMkLst>
            <pc:docMk/>
            <pc:sldMk cId="333973177" sldId="359"/>
            <ac:spMk id="5" creationId="{00000000-0008-0000-0000-000005000000}"/>
          </ac:spMkLst>
        </pc:spChg>
        <pc:spChg chg="add mod">
          <ac:chgData name="Bess Dunlevy" userId="dd4b9a8537dbe9d0" providerId="LiveId" clId="{91EF1BF5-A1C0-40AF-9DB9-24774F0DB933}" dt="2023-07-16T15:40:40.791" v="126"/>
          <ac:spMkLst>
            <pc:docMk/>
            <pc:sldMk cId="333973177" sldId="359"/>
            <ac:spMk id="7" creationId="{585F06F0-C7F5-083D-04C4-160034E2C418}"/>
          </ac:spMkLst>
        </pc:spChg>
        <pc:spChg chg="mod">
          <ac:chgData name="Bess Dunlevy" userId="dd4b9a8537dbe9d0" providerId="LiveId" clId="{91EF1BF5-A1C0-40AF-9DB9-24774F0DB933}" dt="2023-07-16T15:46:19.633" v="579"/>
          <ac:spMkLst>
            <pc:docMk/>
            <pc:sldMk cId="333973177" sldId="359"/>
            <ac:spMk id="18" creationId="{00000000-0008-0000-0000-000009000000}"/>
          </ac:spMkLst>
        </pc:spChg>
        <pc:spChg chg="mod">
          <ac:chgData name="Bess Dunlevy" userId="dd4b9a8537dbe9d0" providerId="LiveId" clId="{91EF1BF5-A1C0-40AF-9DB9-24774F0DB933}" dt="2023-07-16T15:49:47.148" v="629"/>
          <ac:spMkLst>
            <pc:docMk/>
            <pc:sldMk cId="333973177" sldId="359"/>
            <ac:spMk id="76" creationId="{39B32001-C3DF-F74E-0072-E6D6DD6FB19F}"/>
          </ac:spMkLst>
        </pc:spChg>
      </pc:sldChg>
      <pc:sldChg chg="addSp delSp modSp add del mod">
        <pc:chgData name="Bess Dunlevy" userId="dd4b9a8537dbe9d0" providerId="LiveId" clId="{91EF1BF5-A1C0-40AF-9DB9-24774F0DB933}" dt="2023-07-16T15:49:52.126" v="631"/>
        <pc:sldMkLst>
          <pc:docMk/>
          <pc:sldMk cId="319085601" sldId="360"/>
        </pc:sldMkLst>
        <pc:spChg chg="mod">
          <ac:chgData name="Bess Dunlevy" userId="dd4b9a8537dbe9d0" providerId="LiveId" clId="{91EF1BF5-A1C0-40AF-9DB9-24774F0DB933}" dt="2023-07-16T15:46:30.422" v="581"/>
          <ac:spMkLst>
            <pc:docMk/>
            <pc:sldMk cId="319085601" sldId="360"/>
            <ac:spMk id="3" creationId="{8E07E824-281F-B02A-2CBA-0F531F68CABC}"/>
          </ac:spMkLst>
        </pc:spChg>
        <pc:spChg chg="del">
          <ac:chgData name="Bess Dunlevy" userId="dd4b9a8537dbe9d0" providerId="LiveId" clId="{91EF1BF5-A1C0-40AF-9DB9-24774F0DB933}" dt="2023-07-16T15:40:43.230" v="127" actId="478"/>
          <ac:spMkLst>
            <pc:docMk/>
            <pc:sldMk cId="319085601" sldId="360"/>
            <ac:spMk id="4" creationId="{F2BF7C1A-EF82-3397-495F-2234AB2F98DD}"/>
          </ac:spMkLst>
        </pc:spChg>
        <pc:spChg chg="mod">
          <ac:chgData name="Bess Dunlevy" userId="dd4b9a8537dbe9d0" providerId="LiveId" clId="{91EF1BF5-A1C0-40AF-9DB9-24774F0DB933}" dt="2023-07-16T15:44:46.625" v="562"/>
          <ac:spMkLst>
            <pc:docMk/>
            <pc:sldMk cId="319085601" sldId="360"/>
            <ac:spMk id="5" creationId="{00000000-0008-0000-0000-000005000000}"/>
          </ac:spMkLst>
        </pc:spChg>
        <pc:spChg chg="mod">
          <ac:chgData name="Bess Dunlevy" userId="dd4b9a8537dbe9d0" providerId="LiveId" clId="{91EF1BF5-A1C0-40AF-9DB9-24774F0DB933}" dt="2023-07-16T15:46:41.845" v="583"/>
          <ac:spMkLst>
            <pc:docMk/>
            <pc:sldMk cId="319085601" sldId="360"/>
            <ac:spMk id="7" creationId="{44C5603F-7B95-B5A7-FF12-D81CB1D65F12}"/>
          </ac:spMkLst>
        </pc:spChg>
        <pc:spChg chg="add mod">
          <ac:chgData name="Bess Dunlevy" userId="dd4b9a8537dbe9d0" providerId="LiveId" clId="{91EF1BF5-A1C0-40AF-9DB9-24774F0DB933}" dt="2023-07-16T15:40:43.447" v="128"/>
          <ac:spMkLst>
            <pc:docMk/>
            <pc:sldMk cId="319085601" sldId="360"/>
            <ac:spMk id="11" creationId="{5ED568BC-5D33-BC13-2A74-33C80A8CF7F8}"/>
          </ac:spMkLst>
        </pc:spChg>
        <pc:spChg chg="mod">
          <ac:chgData name="Bess Dunlevy" userId="dd4b9a8537dbe9d0" providerId="LiveId" clId="{91EF1BF5-A1C0-40AF-9DB9-24774F0DB933}" dt="2023-07-16T15:46:21.941" v="580"/>
          <ac:spMkLst>
            <pc:docMk/>
            <pc:sldMk cId="319085601" sldId="360"/>
            <ac:spMk id="18" creationId="{00000000-0008-0000-0000-000009000000}"/>
          </ac:spMkLst>
        </pc:spChg>
        <pc:spChg chg="mod">
          <ac:chgData name="Bess Dunlevy" userId="dd4b9a8537dbe9d0" providerId="LiveId" clId="{91EF1BF5-A1C0-40AF-9DB9-24774F0DB933}" dt="2023-07-16T15:49:52.126" v="631"/>
          <ac:spMkLst>
            <pc:docMk/>
            <pc:sldMk cId="319085601" sldId="360"/>
            <ac:spMk id="76" creationId="{39B32001-C3DF-F74E-0072-E6D6DD6FB1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19</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martsheet.com/try-it?trp=11819&amp;utm_source=integrated-content&amp;utm_campaign=/content/wbs-templates-powerpoint&amp;utm_medium=Education+Work+Breakdown+Structure+Example+powerpoint+11819&amp;lpa=Education+Work+Breakdown+Structure+Example+powerpoint+1181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47333" y="3428628"/>
            <a:ext cx="9247166" cy="646331"/>
          </a:xfrm>
          <a:prstGeom prst="rect">
            <a:avLst/>
          </a:prstGeom>
          <a:noFill/>
        </p:spPr>
        <p:txBody>
          <a:bodyPr wrap="square" rtlCol="0">
            <a:spAutoFit/>
          </a:bodyPr>
          <a:lstStyle/>
          <a:p>
            <a:r>
              <a:rPr lang="en-US" sz="3600" dirty="0">
                <a:solidFill>
                  <a:schemeClr val="accent6"/>
                </a:solidFill>
                <a:latin typeface="Century Gothic" panose="020B0502020202020204" pitchFamily="34" charset="0"/>
              </a:rPr>
              <a:t>PROJECT THETA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1754326"/>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EDUCATION WORK BREAKDOWN STRUCTURE TEMPLATE EXAMPLE</a:t>
            </a:r>
          </a:p>
        </p:txBody>
      </p:sp>
      <p:graphicFrame>
        <p:nvGraphicFramePr>
          <p:cNvPr id="7" name="Table 6">
            <a:extLst>
              <a:ext uri="{FF2B5EF4-FFF2-40B4-BE49-F238E27FC236}">
                <a16:creationId xmlns:a16="http://schemas.microsoft.com/office/drawing/2014/main" id="{08589401-9ED7-F16F-9BDE-B8B951D255C4}"/>
              </a:ext>
            </a:extLst>
          </p:cNvPr>
          <p:cNvGraphicFramePr>
            <a:graphicFrameLocks noGrp="1"/>
          </p:cNvGraphicFramePr>
          <p:nvPr>
            <p:extLst>
              <p:ext uri="{D42A27DB-BD31-4B8C-83A1-F6EECF244321}">
                <p14:modId xmlns:p14="http://schemas.microsoft.com/office/powerpoint/2010/main" val="876593007"/>
              </p:ext>
            </p:extLst>
          </p:nvPr>
        </p:nvGraphicFramePr>
        <p:xfrm>
          <a:off x="325296" y="5285861"/>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chemeClr val="accent6"/>
                          </a:solidFill>
                          <a:effectLst/>
                          <a:latin typeface="Century Gothic" panose="020B0502020202020204" pitchFamily="34" charset="0"/>
                        </a:rPr>
                        <a:t>CREATOR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Carmen Robertson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chemeClr val="accent6"/>
                          </a:solidFill>
                          <a:effectLst/>
                          <a:latin typeface="Century Gothic" panose="020B0502020202020204" pitchFamily="34" charset="0"/>
                        </a:rPr>
                        <a:t>INSTITUTION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Second Street Educational Facility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dirty="0">
                          <a:solidFill>
                            <a:schemeClr val="accent6"/>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pic>
        <p:nvPicPr>
          <p:cNvPr id="6" name="Graphic 5" descr="Books outline">
            <a:extLst>
              <a:ext uri="{FF2B5EF4-FFF2-40B4-BE49-F238E27FC236}">
                <a16:creationId xmlns:a16="http://schemas.microsoft.com/office/drawing/2014/main" id="{0E1BDA0C-2F8E-C386-B9BA-26250F579A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49054" y="3200349"/>
            <a:ext cx="1254814" cy="1254814"/>
          </a:xfrm>
          <a:prstGeom prst="rect">
            <a:avLst/>
          </a:prstGeom>
        </p:spPr>
      </p:pic>
      <p:pic>
        <p:nvPicPr>
          <p:cNvPr id="3" name="Picture 2">
            <a:hlinkClick r:id="rId4"/>
            <a:extLst>
              <a:ext uri="{FF2B5EF4-FFF2-40B4-BE49-F238E27FC236}">
                <a16:creationId xmlns:a16="http://schemas.microsoft.com/office/drawing/2014/main" id="{FFA27339-7E92-A4D6-BBAD-77D77DC47AF2}"/>
              </a:ext>
            </a:extLst>
          </p:cNvPr>
          <p:cNvPicPr>
            <a:picLocks noChangeAspect="1"/>
          </p:cNvPicPr>
          <p:nvPr/>
        </p:nvPicPr>
        <p:blipFill>
          <a:blip r:embed="rId5"/>
          <a:stretch>
            <a:fillRect/>
          </a:stretch>
        </p:blipFill>
        <p:spPr>
          <a:xfrm>
            <a:off x="7308709" y="520077"/>
            <a:ext cx="4592196" cy="637284"/>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Curriculum development</a:t>
            </a:r>
          </a:p>
          <a:p>
            <a:pPr algn="ctr"/>
            <a:endParaRPr lang="en-US" sz="1200" dirty="0">
              <a:latin typeface="Century Gothic" charset="0"/>
              <a:ea typeface="Century Gothic" charset="0"/>
              <a:cs typeface="Century Gothic" charset="0"/>
            </a:endParaRP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Research and identify content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584961" y="6477000"/>
            <a:ext cx="1018562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 EXAMPLE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learning objectives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latin typeface="Century Gothic" charset="0"/>
                <a:ea typeface="Century Gothic" charset="0"/>
                <a:cs typeface="Century Gothic" charset="0"/>
              </a:rPr>
              <a:t>Create curriculum outline</a:t>
            </a:r>
            <a:endParaRPr lang="en-US" sz="900" dirty="0">
              <a:latin typeface="Century Gothic" charset="0"/>
              <a:ea typeface="Century Gothic" charset="0"/>
              <a:cs typeface="Century Gothic" charset="0"/>
            </a:endParaRP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7435B973-4DA4-71B2-8B6A-D1E547A605EB}"/>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36779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647407" y="6477000"/>
            <a:ext cx="91231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EXAMPLE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1769954C-81D9-E0A0-23B6-E13318C4DA06}"/>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6351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Training Materials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584961" y="6477000"/>
            <a:ext cx="1018562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 EXAMPLE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BCAB262F-615F-1ADE-C34C-A3E174E0EC04}"/>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6705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Training Materials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037807" y="6477000"/>
            <a:ext cx="97327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 EXAMPLE</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Training Sessions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B1DEE540-67D8-3785-9053-7DCECFF6C6D2}"/>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2" name="TextBox 1">
            <a:extLst>
              <a:ext uri="{FF2B5EF4-FFF2-40B4-BE49-F238E27FC236}">
                <a16:creationId xmlns:a16="http://schemas.microsoft.com/office/drawing/2014/main" id="{D76D7D67-56AF-19B3-322E-DCD779DA4AC2}"/>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329666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Training Materials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100251" y="6477000"/>
            <a:ext cx="967032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 EXAMPLE</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Training Sessions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Ongoing Support</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260B4271-FC5E-657A-08B6-410EF2244AA7}"/>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184907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Instruction and training</a:t>
            </a:r>
          </a:p>
          <a:p>
            <a:pPr algn="ctr"/>
            <a:endParaRPr lang="en-US" sz="1200" dirty="0">
              <a:latin typeface="Century Gothic" charset="0"/>
              <a:ea typeface="Century Gothic" charset="0"/>
              <a:cs typeface="Century Gothic" charset="0"/>
            </a:endParaRP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602377" y="6477000"/>
            <a:ext cx="1016820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EXAMPLE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0308CED9-7841-CBE6-59D2-712EE4DD8D02}"/>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223145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Instruction and training</a:t>
            </a:r>
          </a:p>
          <a:p>
            <a:pPr algn="ctr"/>
            <a:endParaRPr lang="en-US" sz="1200" dirty="0">
              <a:latin typeface="Century Gothic" charset="0"/>
              <a:ea typeface="Century Gothic" charset="0"/>
              <a:cs typeface="Century Gothic" charset="0"/>
            </a:endParaRP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Train instructors on new content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759131" y="6477000"/>
            <a:ext cx="1001144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 EXAMPLE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27CE0BAC-898D-EDC0-A7AB-6C1AD8D7DF00}"/>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118632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Instruction and training</a:t>
            </a:r>
          </a:p>
          <a:p>
            <a:pPr algn="ctr"/>
            <a:endParaRPr lang="en-US" sz="1200" dirty="0">
              <a:latin typeface="Century Gothic" charset="0"/>
              <a:ea typeface="Century Gothic" charset="0"/>
              <a:cs typeface="Century Gothic" charset="0"/>
            </a:endParaRP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Train instructors on new content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950099" y="6477000"/>
            <a:ext cx="982048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 EXAMPLE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Deliver instruction</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6">
            <a:extLst>
              <a:ext uri="{FF2B5EF4-FFF2-40B4-BE49-F238E27FC236}">
                <a16:creationId xmlns:a16="http://schemas.microsoft.com/office/drawing/2014/main" id="{585F06F0-C7F5-083D-04C4-160034E2C418}"/>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33397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Instruction and training</a:t>
            </a:r>
          </a:p>
          <a:p>
            <a:pPr algn="ctr"/>
            <a:endParaRPr lang="en-US" sz="1200" dirty="0">
              <a:latin typeface="Century Gothic" charset="0"/>
              <a:ea typeface="Century Gothic" charset="0"/>
              <a:cs typeface="Century Gothic" charset="0"/>
            </a:endParaRP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Train instructors on new content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515291" y="6477000"/>
            <a:ext cx="1025528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 EXAMPLE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71311"/>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Deliver instruction</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62158"/>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Monitor student progress</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5ED568BC-5D33-BC13-2A74-33C80A8CF7F8}"/>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31908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a:extLst>
              <a:ext uri="{FF2B5EF4-FFF2-40B4-BE49-F238E27FC236}">
                <a16:creationId xmlns:a16="http://schemas.microsoft.com/office/drawing/2014/main" id="{021755D2-9866-2038-891E-7FC0AEBA0F65}"/>
              </a:ext>
            </a:extLst>
          </p:cNvPr>
          <p:cNvCxnSpPr>
            <a:cxnSpLocks/>
          </p:cNvCxnSpPr>
          <p:nvPr/>
        </p:nvCxnSpPr>
        <p:spPr>
          <a:xfrm>
            <a:off x="11591344"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a:off x="1061896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FE08133-5691-EFAE-9B0D-0460D4510E58}"/>
              </a:ext>
            </a:extLst>
          </p:cNvPr>
          <p:cNvCxnSpPr>
            <a:cxnSpLocks/>
          </p:cNvCxnSpPr>
          <p:nvPr/>
        </p:nvCxnSpPr>
        <p:spPr>
          <a:xfrm>
            <a:off x="8603951"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FC4D80C-ED95-A0C9-897D-779931341E3D}"/>
              </a:ext>
            </a:extLst>
          </p:cNvPr>
          <p:cNvCxnSpPr>
            <a:cxnSpLocks/>
          </p:cNvCxnSpPr>
          <p:nvPr/>
        </p:nvCxnSpPr>
        <p:spPr>
          <a:xfrm>
            <a:off x="554040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6"/>
                </a:solidFill>
                <a:latin typeface="Century Gothic" charset="0"/>
                <a:ea typeface="Century Gothic" charset="0"/>
                <a:cs typeface="Century Gothic" charset="0"/>
              </a:rPr>
              <a:t>PROJECT THETA</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Content creation</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Instruction and training</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flipV="1">
            <a:off x="513181" y="1922105"/>
            <a:ext cx="2083836" cy="184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513181" y="192395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a:off x="2597017" y="1922106"/>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5"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Define project scope</a:t>
            </a:r>
          </a:p>
        </p:txBody>
      </p:sp>
      <p:sp>
        <p:nvSpPr>
          <p:cNvPr id="19" name="TextBox 9">
            <a:extLst>
              <a:ext uri="{FF2B5EF4-FFF2-40B4-BE49-F238E27FC236}">
                <a16:creationId xmlns:a16="http://schemas.microsoft.com/office/drawing/2014/main" id="{00000000-0008-0000-0000-00000A000000}"/>
              </a:ext>
            </a:extLst>
          </p:cNvPr>
          <p:cNvSpPr txBox="1"/>
          <p:nvPr/>
        </p:nvSpPr>
        <p:spPr>
          <a:xfrm>
            <a:off x="1085456"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Conduct needs assessment</a:t>
            </a:r>
          </a:p>
        </p:txBody>
      </p:sp>
      <p:sp>
        <p:nvSpPr>
          <p:cNvPr id="20" name="TextBox 10">
            <a:extLst>
              <a:ext uri="{FF2B5EF4-FFF2-40B4-BE49-F238E27FC236}">
                <a16:creationId xmlns:a16="http://schemas.microsoft.com/office/drawing/2014/main" id="{00000000-0008-0000-0000-00000B000000}"/>
              </a:ext>
            </a:extLst>
          </p:cNvPr>
          <p:cNvSpPr txBox="1"/>
          <p:nvPr/>
        </p:nvSpPr>
        <p:spPr>
          <a:xfrm>
            <a:off x="2059334"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project timeline</a:t>
            </a:r>
          </a:p>
        </p:txBody>
      </p:sp>
      <p:sp>
        <p:nvSpPr>
          <p:cNvPr id="35" name="TextBox 8">
            <a:extLst>
              <a:ext uri="{FF2B5EF4-FFF2-40B4-BE49-F238E27FC236}">
                <a16:creationId xmlns:a16="http://schemas.microsoft.com/office/drawing/2014/main" id="{FFBAD6C2-2823-2139-48BB-83D2264B4DCC}"/>
              </a:ext>
            </a:extLst>
          </p:cNvPr>
          <p:cNvSpPr txBox="1"/>
          <p:nvPr/>
        </p:nvSpPr>
        <p:spPr>
          <a:xfrm>
            <a:off x="80854"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6" name="TextBox 9">
            <a:extLst>
              <a:ext uri="{FF2B5EF4-FFF2-40B4-BE49-F238E27FC236}">
                <a16:creationId xmlns:a16="http://schemas.microsoft.com/office/drawing/2014/main" id="{B1B9FAB6-FED0-C038-D529-290F29284303}"/>
              </a:ext>
            </a:extLst>
          </p:cNvPr>
          <p:cNvSpPr txBox="1"/>
          <p:nvPr/>
        </p:nvSpPr>
        <p:spPr>
          <a:xfrm>
            <a:off x="1073394"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37" name="TextBox 10">
            <a:extLst>
              <a:ext uri="{FF2B5EF4-FFF2-40B4-BE49-F238E27FC236}">
                <a16:creationId xmlns:a16="http://schemas.microsoft.com/office/drawing/2014/main" id="{87340A0B-FBF7-04AF-4AC7-4620DC2405E5}"/>
              </a:ext>
            </a:extLst>
          </p:cNvPr>
          <p:cNvSpPr txBox="1"/>
          <p:nvPr/>
        </p:nvSpPr>
        <p:spPr>
          <a:xfrm>
            <a:off x="2075265"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FE89983-7731-7F71-942A-38AA3321992F}"/>
              </a:ext>
            </a:extLst>
          </p:cNvPr>
          <p:cNvCxnSpPr>
            <a:cxnSpLocks/>
          </p:cNvCxnSpPr>
          <p:nvPr/>
        </p:nvCxnSpPr>
        <p:spPr>
          <a:xfrm>
            <a:off x="3677033" y="1924017"/>
            <a:ext cx="186336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041FA5E-A684-B968-1056-6F0CFF98656D}"/>
              </a:ext>
            </a:extLst>
          </p:cNvPr>
          <p:cNvCxnSpPr>
            <a:cxnSpLocks/>
          </p:cNvCxnSpPr>
          <p:nvPr/>
        </p:nvCxnSpPr>
        <p:spPr>
          <a:xfrm>
            <a:off x="367703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TextBox 8">
            <a:extLst>
              <a:ext uri="{FF2B5EF4-FFF2-40B4-BE49-F238E27FC236}">
                <a16:creationId xmlns:a16="http://schemas.microsoft.com/office/drawing/2014/main" id="{7769FDEA-4F39-E573-5F9E-CE04FF7A88C8}"/>
              </a:ext>
            </a:extLst>
          </p:cNvPr>
          <p:cNvSpPr txBox="1"/>
          <p:nvPr/>
        </p:nvSpPr>
        <p:spPr>
          <a:xfrm>
            <a:off x="3135465"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Research and identify content</a:t>
            </a:r>
          </a:p>
        </p:txBody>
      </p:sp>
      <p:sp>
        <p:nvSpPr>
          <p:cNvPr id="42" name="TextBox 9">
            <a:extLst>
              <a:ext uri="{FF2B5EF4-FFF2-40B4-BE49-F238E27FC236}">
                <a16:creationId xmlns:a16="http://schemas.microsoft.com/office/drawing/2014/main" id="{CC269B55-5EE2-20A0-44AF-9252AE1E3485}"/>
              </a:ext>
            </a:extLst>
          </p:cNvPr>
          <p:cNvSpPr txBox="1"/>
          <p:nvPr/>
        </p:nvSpPr>
        <p:spPr>
          <a:xfrm>
            <a:off x="4118674"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learning objectives</a:t>
            </a:r>
          </a:p>
        </p:txBody>
      </p:sp>
      <p:sp>
        <p:nvSpPr>
          <p:cNvPr id="43" name="TextBox 10">
            <a:extLst>
              <a:ext uri="{FF2B5EF4-FFF2-40B4-BE49-F238E27FC236}">
                <a16:creationId xmlns:a16="http://schemas.microsoft.com/office/drawing/2014/main" id="{1B244475-8C9C-2D9C-8460-48E0AE53D44F}"/>
              </a:ext>
            </a:extLst>
          </p:cNvPr>
          <p:cNvSpPr txBox="1"/>
          <p:nvPr/>
        </p:nvSpPr>
        <p:spPr>
          <a:xfrm>
            <a:off x="5083221"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curriculum outline</a:t>
            </a:r>
            <a:endParaRPr lang="en-US" sz="800" dirty="0">
              <a:latin typeface="Century Gothic" charset="0"/>
              <a:ea typeface="Century Gothic" charset="0"/>
              <a:cs typeface="Century Gothic" charset="0"/>
            </a:endParaRPr>
          </a:p>
        </p:txBody>
      </p:sp>
      <p:sp>
        <p:nvSpPr>
          <p:cNvPr id="44" name="TextBox 8">
            <a:extLst>
              <a:ext uri="{FF2B5EF4-FFF2-40B4-BE49-F238E27FC236}">
                <a16:creationId xmlns:a16="http://schemas.microsoft.com/office/drawing/2014/main" id="{0E08D574-0C27-D5B2-A60D-E7EBDC6A1021}"/>
              </a:ext>
            </a:extLst>
          </p:cNvPr>
          <p:cNvSpPr txBox="1"/>
          <p:nvPr/>
        </p:nvSpPr>
        <p:spPr>
          <a:xfrm>
            <a:off x="3123403"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p:txBody>
      </p:sp>
      <p:sp>
        <p:nvSpPr>
          <p:cNvPr id="45" name="TextBox 9">
            <a:extLst>
              <a:ext uri="{FF2B5EF4-FFF2-40B4-BE49-F238E27FC236}">
                <a16:creationId xmlns:a16="http://schemas.microsoft.com/office/drawing/2014/main" id="{B6D03FA7-53AC-6117-851D-9E1A23D6664B}"/>
              </a:ext>
            </a:extLst>
          </p:cNvPr>
          <p:cNvSpPr txBox="1"/>
          <p:nvPr/>
        </p:nvSpPr>
        <p:spPr>
          <a:xfrm>
            <a:off x="4115943"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46" name="TextBox 10">
            <a:extLst>
              <a:ext uri="{FF2B5EF4-FFF2-40B4-BE49-F238E27FC236}">
                <a16:creationId xmlns:a16="http://schemas.microsoft.com/office/drawing/2014/main" id="{BE87E3C9-BB58-6371-5982-7D0848CE6810}"/>
              </a:ext>
            </a:extLst>
          </p:cNvPr>
          <p:cNvSpPr txBox="1"/>
          <p:nvPr/>
        </p:nvSpPr>
        <p:spPr>
          <a:xfrm>
            <a:off x="5117814"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p:txBody>
      </p:sp>
      <p:cxnSp>
        <p:nvCxnSpPr>
          <p:cNvPr id="49" name="Straight Arrow Connector 48">
            <a:extLst>
              <a:ext uri="{FF2B5EF4-FFF2-40B4-BE49-F238E27FC236}">
                <a16:creationId xmlns:a16="http://schemas.microsoft.com/office/drawing/2014/main" id="{4917F969-1B2F-5CF9-546E-077852C6555E}"/>
              </a:ext>
            </a:extLst>
          </p:cNvPr>
          <p:cNvCxnSpPr>
            <a:cxnSpLocks/>
          </p:cNvCxnSpPr>
          <p:nvPr/>
        </p:nvCxnSpPr>
        <p:spPr>
          <a:xfrm flipV="1">
            <a:off x="6656961" y="1920260"/>
            <a:ext cx="1946990"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1CA1CA3-12FA-885A-0C15-CFAB74FFD477}"/>
              </a:ext>
            </a:extLst>
          </p:cNvPr>
          <p:cNvCxnSpPr>
            <a:cxnSpLocks/>
          </p:cNvCxnSpPr>
          <p:nvPr/>
        </p:nvCxnSpPr>
        <p:spPr>
          <a:xfrm>
            <a:off x="665696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1" name="TextBox 8">
            <a:extLst>
              <a:ext uri="{FF2B5EF4-FFF2-40B4-BE49-F238E27FC236}">
                <a16:creationId xmlns:a16="http://schemas.microsoft.com/office/drawing/2014/main" id="{5E044A3F-5675-0186-7C11-02B5957BE48C}"/>
              </a:ext>
            </a:extLst>
          </p:cNvPr>
          <p:cNvSpPr txBox="1"/>
          <p:nvPr/>
        </p:nvSpPr>
        <p:spPr>
          <a:xfrm>
            <a:off x="6167883"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Lesson Plans</a:t>
            </a:r>
          </a:p>
        </p:txBody>
      </p:sp>
      <p:sp>
        <p:nvSpPr>
          <p:cNvPr id="52" name="TextBox 9">
            <a:extLst>
              <a:ext uri="{FF2B5EF4-FFF2-40B4-BE49-F238E27FC236}">
                <a16:creationId xmlns:a16="http://schemas.microsoft.com/office/drawing/2014/main" id="{226A9ECD-193E-1051-79E2-579E4A5ACCC5}"/>
              </a:ext>
            </a:extLst>
          </p:cNvPr>
          <p:cNvSpPr txBox="1"/>
          <p:nvPr/>
        </p:nvSpPr>
        <p:spPr>
          <a:xfrm>
            <a:off x="7179085"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multimedia content</a:t>
            </a:r>
          </a:p>
        </p:txBody>
      </p:sp>
      <p:sp>
        <p:nvSpPr>
          <p:cNvPr id="53" name="TextBox 10">
            <a:extLst>
              <a:ext uri="{FF2B5EF4-FFF2-40B4-BE49-F238E27FC236}">
                <a16:creationId xmlns:a16="http://schemas.microsoft.com/office/drawing/2014/main" id="{5838CD1C-D603-6896-C708-5427E055D0F3}"/>
              </a:ext>
            </a:extLst>
          </p:cNvPr>
          <p:cNvSpPr txBox="1"/>
          <p:nvPr/>
        </p:nvSpPr>
        <p:spPr>
          <a:xfrm>
            <a:off x="8162294"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Design assignments</a:t>
            </a:r>
          </a:p>
        </p:txBody>
      </p:sp>
      <p:sp>
        <p:nvSpPr>
          <p:cNvPr id="54" name="TextBox 8">
            <a:extLst>
              <a:ext uri="{FF2B5EF4-FFF2-40B4-BE49-F238E27FC236}">
                <a16:creationId xmlns:a16="http://schemas.microsoft.com/office/drawing/2014/main" id="{ABCBFF13-59DD-F1DC-3D31-BB168B1DDDD0}"/>
              </a:ext>
            </a:extLst>
          </p:cNvPr>
          <p:cNvSpPr txBox="1"/>
          <p:nvPr/>
        </p:nvSpPr>
        <p:spPr>
          <a:xfrm>
            <a:off x="6174483"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p:txBody>
      </p:sp>
      <p:sp>
        <p:nvSpPr>
          <p:cNvPr id="55" name="TextBox 9">
            <a:extLst>
              <a:ext uri="{FF2B5EF4-FFF2-40B4-BE49-F238E27FC236}">
                <a16:creationId xmlns:a16="http://schemas.microsoft.com/office/drawing/2014/main" id="{3C1D8288-700C-97EF-DC76-A962044CEDE2}"/>
              </a:ext>
            </a:extLst>
          </p:cNvPr>
          <p:cNvSpPr txBox="1"/>
          <p:nvPr/>
        </p:nvSpPr>
        <p:spPr>
          <a:xfrm>
            <a:off x="7161188"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56" name="TextBox 10">
            <a:extLst>
              <a:ext uri="{FF2B5EF4-FFF2-40B4-BE49-F238E27FC236}">
                <a16:creationId xmlns:a16="http://schemas.microsoft.com/office/drawing/2014/main" id="{2DB9B285-54EA-86FB-AB1D-57746001D5C4}"/>
              </a:ext>
            </a:extLst>
          </p:cNvPr>
          <p:cNvSpPr txBox="1"/>
          <p:nvPr/>
        </p:nvSpPr>
        <p:spPr>
          <a:xfrm>
            <a:off x="8153728"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p:txBody>
      </p:sp>
      <p:cxnSp>
        <p:nvCxnSpPr>
          <p:cNvPr id="58" name="Straight Arrow Connector 57">
            <a:extLst>
              <a:ext uri="{FF2B5EF4-FFF2-40B4-BE49-F238E27FC236}">
                <a16:creationId xmlns:a16="http://schemas.microsoft.com/office/drawing/2014/main" id="{72E4DEE1-5056-72FF-F794-E4089C30DDC1}"/>
              </a:ext>
            </a:extLst>
          </p:cNvPr>
          <p:cNvCxnSpPr>
            <a:cxnSpLocks/>
          </p:cNvCxnSpPr>
          <p:nvPr/>
        </p:nvCxnSpPr>
        <p:spPr>
          <a:xfrm>
            <a:off x="9689021" y="1924017"/>
            <a:ext cx="1902323"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E85EB4C-3297-52DD-FFA2-816145242A04}"/>
              </a:ext>
            </a:extLst>
          </p:cNvPr>
          <p:cNvCxnSpPr>
            <a:cxnSpLocks/>
          </p:cNvCxnSpPr>
          <p:nvPr/>
        </p:nvCxnSpPr>
        <p:spPr>
          <a:xfrm>
            <a:off x="968902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0" name="TextBox 8">
            <a:extLst>
              <a:ext uri="{FF2B5EF4-FFF2-40B4-BE49-F238E27FC236}">
                <a16:creationId xmlns:a16="http://schemas.microsoft.com/office/drawing/2014/main" id="{7C76C9C2-ADFA-C438-4FC8-9EE29618F12C}"/>
              </a:ext>
            </a:extLst>
          </p:cNvPr>
          <p:cNvSpPr txBox="1"/>
          <p:nvPr/>
        </p:nvSpPr>
        <p:spPr>
          <a:xfrm>
            <a:off x="919409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Train instructors on new content</a:t>
            </a:r>
          </a:p>
        </p:txBody>
      </p:sp>
      <p:sp>
        <p:nvSpPr>
          <p:cNvPr id="61" name="TextBox 9">
            <a:extLst>
              <a:ext uri="{FF2B5EF4-FFF2-40B4-BE49-F238E27FC236}">
                <a16:creationId xmlns:a16="http://schemas.microsoft.com/office/drawing/2014/main" id="{82C08A52-4C56-EB2A-7D3B-B8FE865F0F39}"/>
              </a:ext>
            </a:extLst>
          </p:cNvPr>
          <p:cNvSpPr txBox="1"/>
          <p:nvPr/>
        </p:nvSpPr>
        <p:spPr>
          <a:xfrm>
            <a:off x="10177306"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Deliver instruction</a:t>
            </a:r>
          </a:p>
        </p:txBody>
      </p:sp>
      <p:sp>
        <p:nvSpPr>
          <p:cNvPr id="62" name="TextBox 10">
            <a:extLst>
              <a:ext uri="{FF2B5EF4-FFF2-40B4-BE49-F238E27FC236}">
                <a16:creationId xmlns:a16="http://schemas.microsoft.com/office/drawing/2014/main" id="{AC93B484-D47E-33AE-2431-10F2B3DAFE33}"/>
              </a:ext>
            </a:extLst>
          </p:cNvPr>
          <p:cNvSpPr txBox="1"/>
          <p:nvPr/>
        </p:nvSpPr>
        <p:spPr>
          <a:xfrm>
            <a:off x="1117917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Monitor student progress</a:t>
            </a:r>
          </a:p>
        </p:txBody>
      </p:sp>
      <p:sp>
        <p:nvSpPr>
          <p:cNvPr id="63" name="TextBox 8">
            <a:extLst>
              <a:ext uri="{FF2B5EF4-FFF2-40B4-BE49-F238E27FC236}">
                <a16:creationId xmlns:a16="http://schemas.microsoft.com/office/drawing/2014/main" id="{281FF620-87DA-0883-343A-29E04E49BA30}"/>
              </a:ext>
            </a:extLst>
          </p:cNvPr>
          <p:cNvSpPr txBox="1"/>
          <p:nvPr/>
        </p:nvSpPr>
        <p:spPr>
          <a:xfrm>
            <a:off x="920069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p:txBody>
      </p:sp>
      <p:sp>
        <p:nvSpPr>
          <p:cNvPr id="64" name="TextBox 9">
            <a:extLst>
              <a:ext uri="{FF2B5EF4-FFF2-40B4-BE49-F238E27FC236}">
                <a16:creationId xmlns:a16="http://schemas.microsoft.com/office/drawing/2014/main" id="{ABC07335-C17A-638F-F693-134CE746AEF3}"/>
              </a:ext>
            </a:extLst>
          </p:cNvPr>
          <p:cNvSpPr txBox="1"/>
          <p:nvPr/>
        </p:nvSpPr>
        <p:spPr>
          <a:xfrm>
            <a:off x="1019323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65" name="TextBox 10">
            <a:extLst>
              <a:ext uri="{FF2B5EF4-FFF2-40B4-BE49-F238E27FC236}">
                <a16:creationId xmlns:a16="http://schemas.microsoft.com/office/drawing/2014/main" id="{E8FFA0DF-6C64-1F64-F1B9-72179C638570}"/>
              </a:ext>
            </a:extLst>
          </p:cNvPr>
          <p:cNvSpPr txBox="1"/>
          <p:nvPr/>
        </p:nvSpPr>
        <p:spPr>
          <a:xfrm>
            <a:off x="11176446"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p:txBody>
      </p: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Curriculum development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927567" y="6477000"/>
            <a:ext cx="784301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OVERVIEW EXAMPLE</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866606" y="6477000"/>
            <a:ext cx="790397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Define project scope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387635" y="6477000"/>
            <a:ext cx="838294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Define project scope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238103" y="6477000"/>
            <a:ext cx="9532477"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Conduct needs assessment</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Define project scope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0855" y="6477000"/>
            <a:ext cx="1168972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 EXAMPLE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Conduct needs assessment</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project timeline</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6880F6A5-43F2-CD30-8998-3F8E19212208}"/>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345935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Curriculum development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586447" y="6477000"/>
            <a:ext cx="918413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EXAMPLE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37782100-EAD0-0E49-3950-FCC0F6BB4C08}"/>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40025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Curriculum development</a:t>
            </a:r>
          </a:p>
          <a:p>
            <a:pPr algn="ctr"/>
            <a:endParaRPr lang="en-US" sz="1200" dirty="0">
              <a:latin typeface="Century Gothic" charset="0"/>
              <a:ea typeface="Century Gothic" charset="0"/>
              <a:cs typeface="Century Gothic" charset="0"/>
            </a:endParaRP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Research and identify content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79567" y="6477000"/>
            <a:ext cx="1089101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 EXAMPLE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609BAC57-C6B9-0C5E-346D-84481D3299D7}"/>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235475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Curriculum development</a:t>
            </a:r>
          </a:p>
          <a:p>
            <a:pPr algn="ctr"/>
            <a:endParaRPr lang="en-US" sz="1200" dirty="0">
              <a:latin typeface="Century Gothic" charset="0"/>
              <a:ea typeface="Century Gothic" charset="0"/>
              <a:cs typeface="Century Gothic" charset="0"/>
            </a:endParaRP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Research and identify content</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698171" y="6477000"/>
            <a:ext cx="1007240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 EXAMPLE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learning objectives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23D236AC-E415-D5F3-A744-1D13BBE29EF7}"/>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9" name="TextBox 8">
            <a:extLst>
              <a:ext uri="{FF2B5EF4-FFF2-40B4-BE49-F238E27FC236}">
                <a16:creationId xmlns:a16="http://schemas.microsoft.com/office/drawing/2014/main" id="{227E4C75-F935-61DA-A749-9AF5AE033684}"/>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THETA</a:t>
            </a:r>
          </a:p>
        </p:txBody>
      </p:sp>
    </p:spTree>
    <p:extLst>
      <p:ext uri="{BB962C8B-B14F-4D97-AF65-F5344CB8AC3E}">
        <p14:creationId xmlns:p14="http://schemas.microsoft.com/office/powerpoint/2010/main" val="94311897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67</TotalTime>
  <Words>2019</Words>
  <Application>Microsoft Macintosh PowerPoint</Application>
  <PresentationFormat>Widescreen</PresentationFormat>
  <Paragraphs>488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cp:lastPrinted>2020-08-31T22:23:58Z</cp:lastPrinted>
  <dcterms:created xsi:type="dcterms:W3CDTF">2023-07-16T13:57:16Z</dcterms:created>
  <dcterms:modified xsi:type="dcterms:W3CDTF">2023-08-30T17:16:10Z</dcterms:modified>
</cp:coreProperties>
</file>