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A787B-B624-4A3C-BA66-910334872773}" v="30" dt="2024-02-05T00:12:1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7" autoAdjust="0"/>
    <p:restoredTop sz="86447"/>
  </p:normalViewPr>
  <p:slideViewPr>
    <p:cSldViewPr snapToGrid="0" snapToObjects="1">
      <p:cViewPr varScale="1">
        <p:scale>
          <a:sx n="128" d="100"/>
          <a:sy n="128" d="100"/>
        </p:scale>
        <p:origin x="824"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33A787B-B624-4A3C-BA66-910334872773}"/>
    <pc:docChg chg="undo custSel addSld delSld modSld">
      <pc:chgData name="Bess Dunlevy" userId="dd4b9a8537dbe9d0" providerId="LiveId" clId="{533A787B-B624-4A3C-BA66-910334872773}" dt="2024-02-05T00:12:47.572" v="395" actId="207"/>
      <pc:docMkLst>
        <pc:docMk/>
      </pc:docMkLst>
      <pc:sldChg chg="addSp delSp modSp mod">
        <pc:chgData name="Bess Dunlevy" userId="dd4b9a8537dbe9d0" providerId="LiveId" clId="{533A787B-B624-4A3C-BA66-910334872773}" dt="2024-02-05T00:12:47.572" v="395" actId="207"/>
        <pc:sldMkLst>
          <pc:docMk/>
          <pc:sldMk cId="1508588292" sldId="342"/>
        </pc:sldMkLst>
        <pc:spChg chg="del mod">
          <ac:chgData name="Bess Dunlevy" userId="dd4b9a8537dbe9d0" providerId="LiveId" clId="{533A787B-B624-4A3C-BA66-910334872773}" dt="2024-02-04T23:55:13.066" v="57" actId="478"/>
          <ac:spMkLst>
            <pc:docMk/>
            <pc:sldMk cId="1508588292" sldId="342"/>
            <ac:spMk id="2" creationId="{2A35ACA8-E3C3-0542-3647-CD070D08DD76}"/>
          </ac:spMkLst>
        </pc:spChg>
        <pc:spChg chg="add mod">
          <ac:chgData name="Bess Dunlevy" userId="dd4b9a8537dbe9d0" providerId="LiveId" clId="{533A787B-B624-4A3C-BA66-910334872773}" dt="2024-02-05T00:12:47.572" v="395" actId="207"/>
          <ac:spMkLst>
            <pc:docMk/>
            <pc:sldMk cId="1508588292" sldId="342"/>
            <ac:spMk id="8" creationId="{53B6FD39-987B-6CAD-D0FE-0C7D606DB152}"/>
          </ac:spMkLst>
        </pc:spChg>
        <pc:spChg chg="del">
          <ac:chgData name="Bess Dunlevy" userId="dd4b9a8537dbe9d0" providerId="LiveId" clId="{533A787B-B624-4A3C-BA66-910334872773}" dt="2024-02-04T23:55:05.217" v="53" actId="478"/>
          <ac:spMkLst>
            <pc:docMk/>
            <pc:sldMk cId="1508588292" sldId="342"/>
            <ac:spMk id="13" creationId="{C87B1611-D82F-8F2B-3824-B0810494A4E4}"/>
          </ac:spMkLst>
        </pc:spChg>
        <pc:spChg chg="mod">
          <ac:chgData name="Bess Dunlevy" userId="dd4b9a8537dbe9d0" providerId="LiveId" clId="{533A787B-B624-4A3C-BA66-910334872773}" dt="2024-02-04T23:56:12.929" v="119"/>
          <ac:spMkLst>
            <pc:docMk/>
            <pc:sldMk cId="1508588292" sldId="342"/>
            <ac:spMk id="33" creationId="{143A449B-AAB7-994A-92CE-8F48E2CA7DF6}"/>
          </ac:spMkLst>
        </pc:spChg>
        <pc:spChg chg="del">
          <ac:chgData name="Bess Dunlevy" userId="dd4b9a8537dbe9d0" providerId="LiveId" clId="{533A787B-B624-4A3C-BA66-910334872773}" dt="2024-02-04T23:55:03.993" v="52" actId="478"/>
          <ac:spMkLst>
            <pc:docMk/>
            <pc:sldMk cId="1508588292" sldId="342"/>
            <ac:spMk id="92" creationId="{15002CF0-EA59-CE43-9D0C-B9955C66D425}"/>
          </ac:spMkLst>
        </pc:spChg>
        <pc:picChg chg="mod">
          <ac:chgData name="Bess Dunlevy" userId="dd4b9a8537dbe9d0" providerId="LiveId" clId="{533A787B-B624-4A3C-BA66-910334872773}" dt="2024-02-04T23:56:45.325" v="126" actId="1076"/>
          <ac:picMkLst>
            <pc:docMk/>
            <pc:sldMk cId="1508588292" sldId="342"/>
            <ac:picMk id="4" creationId="{4AEB8225-3AA8-AF48-AD51-3F5F53316D6B}"/>
          </ac:picMkLst>
        </pc:picChg>
        <pc:picChg chg="del mod">
          <ac:chgData name="Bess Dunlevy" userId="dd4b9a8537dbe9d0" providerId="LiveId" clId="{533A787B-B624-4A3C-BA66-910334872773}" dt="2024-02-04T23:53:40.938" v="4" actId="478"/>
          <ac:picMkLst>
            <pc:docMk/>
            <pc:sldMk cId="1508588292" sldId="342"/>
            <ac:picMk id="5" creationId="{58AA660B-4D18-0578-C921-7240FC462F61}"/>
          </ac:picMkLst>
        </pc:picChg>
        <pc:picChg chg="add mod ord modCrop">
          <ac:chgData name="Bess Dunlevy" userId="dd4b9a8537dbe9d0" providerId="LiveId" clId="{533A787B-B624-4A3C-BA66-910334872773}" dt="2024-02-04T23:55:00.257" v="51"/>
          <ac:picMkLst>
            <pc:docMk/>
            <pc:sldMk cId="1508588292" sldId="342"/>
            <ac:picMk id="6" creationId="{33FA619D-F702-7AF0-13A6-C0D7D3D2E3E5}"/>
          </ac:picMkLst>
        </pc:picChg>
      </pc:sldChg>
      <pc:sldChg chg="del">
        <pc:chgData name="Bess Dunlevy" userId="dd4b9a8537dbe9d0" providerId="LiveId" clId="{533A787B-B624-4A3C-BA66-910334872773}" dt="2024-02-05T00:04:03.812" v="362" actId="47"/>
        <pc:sldMkLst>
          <pc:docMk/>
          <pc:sldMk cId="1148060396" sldId="371"/>
        </pc:sldMkLst>
      </pc:sldChg>
      <pc:sldChg chg="addSp delSp modSp mod">
        <pc:chgData name="Bess Dunlevy" userId="dd4b9a8537dbe9d0" providerId="LiveId" clId="{533A787B-B624-4A3C-BA66-910334872773}" dt="2024-02-05T00:12:00.603" v="388" actId="1076"/>
        <pc:sldMkLst>
          <pc:docMk/>
          <pc:sldMk cId="3071353027" sldId="378"/>
        </pc:sldMkLst>
        <pc:spChg chg="add del mod">
          <ac:chgData name="Bess Dunlevy" userId="dd4b9a8537dbe9d0" providerId="LiveId" clId="{533A787B-B624-4A3C-BA66-910334872773}" dt="2024-02-05T00:11:37.771" v="383" actId="478"/>
          <ac:spMkLst>
            <pc:docMk/>
            <pc:sldMk cId="3071353027" sldId="378"/>
            <ac:spMk id="2" creationId="{40D507A2-BFE0-91E0-D2CB-3480DCBFB8BF}"/>
          </ac:spMkLst>
        </pc:spChg>
        <pc:spChg chg="del">
          <ac:chgData name="Bess Dunlevy" userId="dd4b9a8537dbe9d0" providerId="LiveId" clId="{533A787B-B624-4A3C-BA66-910334872773}" dt="2024-02-04T23:57:17.624" v="131" actId="478"/>
          <ac:spMkLst>
            <pc:docMk/>
            <pc:sldMk cId="3071353027" sldId="378"/>
            <ac:spMk id="2" creationId="{6DFB895D-64F9-81D0-8137-E9A8378B4CEE}"/>
          </ac:spMkLst>
        </pc:spChg>
        <pc:spChg chg="del">
          <ac:chgData name="Bess Dunlevy" userId="dd4b9a8537dbe9d0" providerId="LiveId" clId="{533A787B-B624-4A3C-BA66-910334872773}" dt="2024-02-04T23:57:16.376" v="130" actId="478"/>
          <ac:spMkLst>
            <pc:docMk/>
            <pc:sldMk cId="3071353027" sldId="378"/>
            <ac:spMk id="3" creationId="{15D42A25-E21D-A507-4180-758347F79583}"/>
          </ac:spMkLst>
        </pc:spChg>
        <pc:spChg chg="del">
          <ac:chgData name="Bess Dunlevy" userId="dd4b9a8537dbe9d0" providerId="LiveId" clId="{533A787B-B624-4A3C-BA66-910334872773}" dt="2024-02-04T23:56:50.653" v="127" actId="478"/>
          <ac:spMkLst>
            <pc:docMk/>
            <pc:sldMk cId="3071353027" sldId="378"/>
            <ac:spMk id="6" creationId="{E9AEEF20-5CF7-A8A3-A9D0-386FF353F1BE}"/>
          </ac:spMkLst>
        </pc:spChg>
        <pc:spChg chg="mod">
          <ac:chgData name="Bess Dunlevy" userId="dd4b9a8537dbe9d0" providerId="LiveId" clId="{533A787B-B624-4A3C-BA66-910334872773}" dt="2024-02-04T23:57:28.222" v="133" actId="207"/>
          <ac:spMkLst>
            <pc:docMk/>
            <pc:sldMk cId="3071353027" sldId="378"/>
            <ac:spMk id="7" creationId="{50ADD452-89DF-89E0-6239-97BF50BD69D2}"/>
          </ac:spMkLst>
        </pc:spChg>
        <pc:spChg chg="add mod">
          <ac:chgData name="Bess Dunlevy" userId="dd4b9a8537dbe9d0" providerId="LiveId" clId="{533A787B-B624-4A3C-BA66-910334872773}" dt="2024-02-05T00:00:59.425" v="207" actId="1076"/>
          <ac:spMkLst>
            <pc:docMk/>
            <pc:sldMk cId="3071353027" sldId="378"/>
            <ac:spMk id="9" creationId="{A291144D-FFE5-9D7E-F91A-9E8EC606224F}"/>
          </ac:spMkLst>
        </pc:spChg>
        <pc:spChg chg="add mod">
          <ac:chgData name="Bess Dunlevy" userId="dd4b9a8537dbe9d0" providerId="LiveId" clId="{533A787B-B624-4A3C-BA66-910334872773}" dt="2024-02-04T23:58:25.167" v="151" actId="1076"/>
          <ac:spMkLst>
            <pc:docMk/>
            <pc:sldMk cId="3071353027" sldId="378"/>
            <ac:spMk id="11" creationId="{0E17F6B8-1F3F-770A-2E80-0303512F3E50}"/>
          </ac:spMkLst>
        </pc:spChg>
        <pc:spChg chg="add mod">
          <ac:chgData name="Bess Dunlevy" userId="dd4b9a8537dbe9d0" providerId="LiveId" clId="{533A787B-B624-4A3C-BA66-910334872773}" dt="2024-02-05T00:03:02.150" v="324" actId="1076"/>
          <ac:spMkLst>
            <pc:docMk/>
            <pc:sldMk cId="3071353027" sldId="378"/>
            <ac:spMk id="12" creationId="{7CD462BA-A423-0F1D-09E3-8F4AC0746586}"/>
          </ac:spMkLst>
        </pc:spChg>
        <pc:picChg chg="add mod">
          <ac:chgData name="Bess Dunlevy" userId="dd4b9a8537dbe9d0" providerId="LiveId" clId="{533A787B-B624-4A3C-BA66-910334872773}" dt="2024-02-05T00:00:59.425" v="207" actId="1076"/>
          <ac:picMkLst>
            <pc:docMk/>
            <pc:sldMk cId="3071353027" sldId="378"/>
            <ac:picMk id="4" creationId="{06AA1836-4607-FF73-60BB-ECCD24BF6B8E}"/>
          </ac:picMkLst>
        </pc:picChg>
        <pc:picChg chg="del">
          <ac:chgData name="Bess Dunlevy" userId="dd4b9a8537dbe9d0" providerId="LiveId" clId="{533A787B-B624-4A3C-BA66-910334872773}" dt="2024-02-04T23:57:15.224" v="129" actId="478"/>
          <ac:picMkLst>
            <pc:docMk/>
            <pc:sldMk cId="3071353027" sldId="378"/>
            <ac:picMk id="5" creationId="{0AC1B624-A3A8-A206-5CC1-F84AF9C0B55D}"/>
          </ac:picMkLst>
        </pc:picChg>
        <pc:cxnChg chg="add mod">
          <ac:chgData name="Bess Dunlevy" userId="dd4b9a8537dbe9d0" providerId="LiveId" clId="{533A787B-B624-4A3C-BA66-910334872773}" dt="2024-02-05T00:12:00.603" v="388" actId="1076"/>
          <ac:cxnSpMkLst>
            <pc:docMk/>
            <pc:sldMk cId="3071353027" sldId="378"/>
            <ac:cxnSpMk id="5" creationId="{D7521177-4044-99AB-C64B-EF994C280818}"/>
          </ac:cxnSpMkLst>
        </pc:cxnChg>
      </pc:sldChg>
      <pc:sldChg chg="del">
        <pc:chgData name="Bess Dunlevy" userId="dd4b9a8537dbe9d0" providerId="LiveId" clId="{533A787B-B624-4A3C-BA66-910334872773}" dt="2024-02-05T00:04:03.812" v="362" actId="47"/>
        <pc:sldMkLst>
          <pc:docMk/>
          <pc:sldMk cId="3637800021" sldId="379"/>
        </pc:sldMkLst>
      </pc:sldChg>
      <pc:sldChg chg="del">
        <pc:chgData name="Bess Dunlevy" userId="dd4b9a8537dbe9d0" providerId="LiveId" clId="{533A787B-B624-4A3C-BA66-910334872773}" dt="2024-02-05T00:04:03.812" v="362" actId="47"/>
        <pc:sldMkLst>
          <pc:docMk/>
          <pc:sldMk cId="2344585201" sldId="380"/>
        </pc:sldMkLst>
      </pc:sldChg>
      <pc:sldChg chg="del">
        <pc:chgData name="Bess Dunlevy" userId="dd4b9a8537dbe9d0" providerId="LiveId" clId="{533A787B-B624-4A3C-BA66-910334872773}" dt="2024-02-05T00:04:03.812" v="362" actId="47"/>
        <pc:sldMkLst>
          <pc:docMk/>
          <pc:sldMk cId="954093630" sldId="381"/>
        </pc:sldMkLst>
      </pc:sldChg>
      <pc:sldChg chg="del">
        <pc:chgData name="Bess Dunlevy" userId="dd4b9a8537dbe9d0" providerId="LiveId" clId="{533A787B-B624-4A3C-BA66-910334872773}" dt="2024-02-05T00:04:03.812" v="362" actId="47"/>
        <pc:sldMkLst>
          <pc:docMk/>
          <pc:sldMk cId="1442609722" sldId="382"/>
        </pc:sldMkLst>
      </pc:sldChg>
      <pc:sldChg chg="del">
        <pc:chgData name="Bess Dunlevy" userId="dd4b9a8537dbe9d0" providerId="LiveId" clId="{533A787B-B624-4A3C-BA66-910334872773}" dt="2024-02-05T00:04:03.812" v="362" actId="47"/>
        <pc:sldMkLst>
          <pc:docMk/>
          <pc:sldMk cId="338145711" sldId="383"/>
        </pc:sldMkLst>
      </pc:sldChg>
      <pc:sldChg chg="del">
        <pc:chgData name="Bess Dunlevy" userId="dd4b9a8537dbe9d0" providerId="LiveId" clId="{533A787B-B624-4A3C-BA66-910334872773}" dt="2024-02-05T00:04:07.150" v="363" actId="47"/>
        <pc:sldMkLst>
          <pc:docMk/>
          <pc:sldMk cId="3801319251" sldId="384"/>
        </pc:sldMkLst>
      </pc:sldChg>
      <pc:sldChg chg="addSp delSp modSp add mod">
        <pc:chgData name="Bess Dunlevy" userId="dd4b9a8537dbe9d0" providerId="LiveId" clId="{533A787B-B624-4A3C-BA66-910334872773}" dt="2024-02-05T00:12:03.200" v="389"/>
        <pc:sldMkLst>
          <pc:docMk/>
          <pc:sldMk cId="3412096267" sldId="385"/>
        </pc:sldMkLst>
        <pc:spChg chg="add del mod">
          <ac:chgData name="Bess Dunlevy" userId="dd4b9a8537dbe9d0" providerId="LiveId" clId="{533A787B-B624-4A3C-BA66-910334872773}" dt="2024-02-05T00:01:43.061" v="234" actId="478"/>
          <ac:spMkLst>
            <pc:docMk/>
            <pc:sldMk cId="3412096267" sldId="385"/>
            <ac:spMk id="3" creationId="{00E04FE2-AB89-D72C-4B6D-6245FF0B0863}"/>
          </ac:spMkLst>
        </pc:spChg>
        <pc:spChg chg="add mod">
          <ac:chgData name="Bess Dunlevy" userId="dd4b9a8537dbe9d0" providerId="LiveId" clId="{533A787B-B624-4A3C-BA66-910334872773}" dt="2024-02-05T00:03:04.194" v="325"/>
          <ac:spMkLst>
            <pc:docMk/>
            <pc:sldMk cId="3412096267" sldId="385"/>
            <ac:spMk id="5" creationId="{BF5061A5-FB34-AAF6-23E7-14F4C26CB142}"/>
          </ac:spMkLst>
        </pc:spChg>
        <pc:spChg chg="mod">
          <ac:chgData name="Bess Dunlevy" userId="dd4b9a8537dbe9d0" providerId="LiveId" clId="{533A787B-B624-4A3C-BA66-910334872773}" dt="2024-02-05T00:01:41.918" v="233" actId="14100"/>
          <ac:spMkLst>
            <pc:docMk/>
            <pc:sldMk cId="3412096267" sldId="385"/>
            <ac:spMk id="9" creationId="{B0402ABD-012D-09B4-5FA2-C2647C54350B}"/>
          </ac:spMkLst>
        </pc:spChg>
        <pc:spChg chg="mod">
          <ac:chgData name="Bess Dunlevy" userId="dd4b9a8537dbe9d0" providerId="LiveId" clId="{533A787B-B624-4A3C-BA66-910334872773}" dt="2024-02-04T23:59:25.177" v="175"/>
          <ac:spMkLst>
            <pc:docMk/>
            <pc:sldMk cId="3412096267" sldId="385"/>
            <ac:spMk id="11" creationId="{8DF49287-4A7D-C6C3-DA50-175A549EBADA}"/>
          </ac:spMkLst>
        </pc:spChg>
        <pc:picChg chg="add del mod">
          <ac:chgData name="Bess Dunlevy" userId="dd4b9a8537dbe9d0" providerId="LiveId" clId="{533A787B-B624-4A3C-BA66-910334872773}" dt="2024-02-05T00:01:35.110" v="231" actId="478"/>
          <ac:picMkLst>
            <pc:docMk/>
            <pc:sldMk cId="3412096267" sldId="385"/>
            <ac:picMk id="2" creationId="{C2B1975D-99AE-D921-69D2-4BA5F56C8D2A}"/>
          </ac:picMkLst>
        </pc:picChg>
        <pc:picChg chg="mod">
          <ac:chgData name="Bess Dunlevy" userId="dd4b9a8537dbe9d0" providerId="LiveId" clId="{533A787B-B624-4A3C-BA66-910334872773}" dt="2024-02-05T00:01:33.351" v="230" actId="1037"/>
          <ac:picMkLst>
            <pc:docMk/>
            <pc:sldMk cId="3412096267" sldId="385"/>
            <ac:picMk id="4" creationId="{755A1C4C-9520-3442-29B2-6D2B116888D4}"/>
          </ac:picMkLst>
        </pc:picChg>
        <pc:cxnChg chg="add mod">
          <ac:chgData name="Bess Dunlevy" userId="dd4b9a8537dbe9d0" providerId="LiveId" clId="{533A787B-B624-4A3C-BA66-910334872773}" dt="2024-02-05T00:12:03.200" v="389"/>
          <ac:cxnSpMkLst>
            <pc:docMk/>
            <pc:sldMk cId="3412096267" sldId="385"/>
            <ac:cxnSpMk id="2" creationId="{343F5140-2878-A946-B16F-028D73772D39}"/>
          </ac:cxnSpMkLst>
        </pc:cxnChg>
      </pc:sldChg>
      <pc:sldChg chg="addSp delSp modSp add mod">
        <pc:chgData name="Bess Dunlevy" userId="dd4b9a8537dbe9d0" providerId="LiveId" clId="{533A787B-B624-4A3C-BA66-910334872773}" dt="2024-02-05T00:12:04.895" v="390"/>
        <pc:sldMkLst>
          <pc:docMk/>
          <pc:sldMk cId="2720338237" sldId="386"/>
        </pc:sldMkLst>
        <pc:spChg chg="add mod">
          <ac:chgData name="Bess Dunlevy" userId="dd4b9a8537dbe9d0" providerId="LiveId" clId="{533A787B-B624-4A3C-BA66-910334872773}" dt="2024-02-05T00:01:58.551" v="245" actId="20577"/>
          <ac:spMkLst>
            <pc:docMk/>
            <pc:sldMk cId="2720338237" sldId="386"/>
            <ac:spMk id="3" creationId="{B959F8AC-E3B2-8012-8CC0-1E171E2BCA8B}"/>
          </ac:spMkLst>
        </pc:spChg>
        <pc:spChg chg="add mod">
          <ac:chgData name="Bess Dunlevy" userId="dd4b9a8537dbe9d0" providerId="LiveId" clId="{533A787B-B624-4A3C-BA66-910334872773}" dt="2024-02-05T00:03:05.660" v="326"/>
          <ac:spMkLst>
            <pc:docMk/>
            <pc:sldMk cId="2720338237" sldId="386"/>
            <ac:spMk id="5" creationId="{7EA2BE3D-6BCC-C4D8-FA54-D9D84034F632}"/>
          </ac:spMkLst>
        </pc:spChg>
        <pc:spChg chg="del mod">
          <ac:chgData name="Bess Dunlevy" userId="dd4b9a8537dbe9d0" providerId="LiveId" clId="{533A787B-B624-4A3C-BA66-910334872773}" dt="2024-02-05T00:02:00.941" v="246" actId="478"/>
          <ac:spMkLst>
            <pc:docMk/>
            <pc:sldMk cId="2720338237" sldId="386"/>
            <ac:spMk id="9" creationId="{66A356A4-C65A-3261-E022-751BF85E8553}"/>
          </ac:spMkLst>
        </pc:spChg>
        <pc:spChg chg="mod">
          <ac:chgData name="Bess Dunlevy" userId="dd4b9a8537dbe9d0" providerId="LiveId" clId="{533A787B-B624-4A3C-BA66-910334872773}" dt="2024-02-05T00:00:05.164" v="186"/>
          <ac:spMkLst>
            <pc:docMk/>
            <pc:sldMk cId="2720338237" sldId="386"/>
            <ac:spMk id="11" creationId="{729DB7A5-82DD-4936-D65F-F689C92A29F7}"/>
          </ac:spMkLst>
        </pc:spChg>
        <pc:picChg chg="add del mod">
          <ac:chgData name="Bess Dunlevy" userId="dd4b9a8537dbe9d0" providerId="LiveId" clId="{533A787B-B624-4A3C-BA66-910334872773}" dt="2024-02-05T00:01:55.111" v="237" actId="478"/>
          <ac:picMkLst>
            <pc:docMk/>
            <pc:sldMk cId="2720338237" sldId="386"/>
            <ac:picMk id="2" creationId="{A64BA7D2-5F30-46BE-1CA5-B9532E5EA3E2}"/>
          </ac:picMkLst>
        </pc:picChg>
        <pc:picChg chg="mod">
          <ac:chgData name="Bess Dunlevy" userId="dd4b9a8537dbe9d0" providerId="LiveId" clId="{533A787B-B624-4A3C-BA66-910334872773}" dt="2024-02-05T00:01:53.672" v="236" actId="1076"/>
          <ac:picMkLst>
            <pc:docMk/>
            <pc:sldMk cId="2720338237" sldId="386"/>
            <ac:picMk id="4" creationId="{AC6B0FEB-20FF-3D87-F6C9-D8095C49E370}"/>
          </ac:picMkLst>
        </pc:picChg>
        <pc:cxnChg chg="add mod">
          <ac:chgData name="Bess Dunlevy" userId="dd4b9a8537dbe9d0" providerId="LiveId" clId="{533A787B-B624-4A3C-BA66-910334872773}" dt="2024-02-05T00:12:04.895" v="390"/>
          <ac:cxnSpMkLst>
            <pc:docMk/>
            <pc:sldMk cId="2720338237" sldId="386"/>
            <ac:cxnSpMk id="2" creationId="{B3A37EB5-3FBF-396E-1AAB-929BD010B995}"/>
          </ac:cxnSpMkLst>
        </pc:cxnChg>
      </pc:sldChg>
      <pc:sldChg chg="addSp delSp modSp add mod">
        <pc:chgData name="Bess Dunlevy" userId="dd4b9a8537dbe9d0" providerId="LiveId" clId="{533A787B-B624-4A3C-BA66-910334872773}" dt="2024-02-05T00:12:06.952" v="391"/>
        <pc:sldMkLst>
          <pc:docMk/>
          <pc:sldMk cId="577018997" sldId="387"/>
        </pc:sldMkLst>
        <pc:spChg chg="add mod">
          <ac:chgData name="Bess Dunlevy" userId="dd4b9a8537dbe9d0" providerId="LiveId" clId="{533A787B-B624-4A3C-BA66-910334872773}" dt="2024-02-05T00:02:20.267" v="265" actId="14100"/>
          <ac:spMkLst>
            <pc:docMk/>
            <pc:sldMk cId="577018997" sldId="387"/>
            <ac:spMk id="3" creationId="{535E6A73-1DC0-FBE9-249D-67DC6E90A290}"/>
          </ac:spMkLst>
        </pc:spChg>
        <pc:spChg chg="add mod">
          <ac:chgData name="Bess Dunlevy" userId="dd4b9a8537dbe9d0" providerId="LiveId" clId="{533A787B-B624-4A3C-BA66-910334872773}" dt="2024-02-05T00:03:06.986" v="327"/>
          <ac:spMkLst>
            <pc:docMk/>
            <pc:sldMk cId="577018997" sldId="387"/>
            <ac:spMk id="5" creationId="{65FADB17-0D8C-0680-CBC9-393D0C0D1750}"/>
          </ac:spMkLst>
        </pc:spChg>
        <pc:spChg chg="del mod">
          <ac:chgData name="Bess Dunlevy" userId="dd4b9a8537dbe9d0" providerId="LiveId" clId="{533A787B-B624-4A3C-BA66-910334872773}" dt="2024-02-05T00:02:14.562" v="250" actId="478"/>
          <ac:spMkLst>
            <pc:docMk/>
            <pc:sldMk cId="577018997" sldId="387"/>
            <ac:spMk id="9" creationId="{93C74F4B-1061-B0A0-424A-C32A9848B2F0}"/>
          </ac:spMkLst>
        </pc:spChg>
        <pc:spChg chg="mod">
          <ac:chgData name="Bess Dunlevy" userId="dd4b9a8537dbe9d0" providerId="LiveId" clId="{533A787B-B624-4A3C-BA66-910334872773}" dt="2024-02-05T00:00:43.570" v="205"/>
          <ac:spMkLst>
            <pc:docMk/>
            <pc:sldMk cId="577018997" sldId="387"/>
            <ac:spMk id="11" creationId="{DA9EF46F-C146-D2E2-B021-D48020A9F67A}"/>
          </ac:spMkLst>
        </pc:spChg>
        <pc:picChg chg="add del mod">
          <ac:chgData name="Bess Dunlevy" userId="dd4b9a8537dbe9d0" providerId="LiveId" clId="{533A787B-B624-4A3C-BA66-910334872773}" dt="2024-02-05T00:02:12.023" v="249" actId="478"/>
          <ac:picMkLst>
            <pc:docMk/>
            <pc:sldMk cId="577018997" sldId="387"/>
            <ac:picMk id="2" creationId="{CBDD5078-F375-6736-5F1B-354D2BAF2706}"/>
          </ac:picMkLst>
        </pc:picChg>
        <pc:picChg chg="mod">
          <ac:chgData name="Bess Dunlevy" userId="dd4b9a8537dbe9d0" providerId="LiveId" clId="{533A787B-B624-4A3C-BA66-910334872773}" dt="2024-02-05T00:02:10.321" v="248" actId="1076"/>
          <ac:picMkLst>
            <pc:docMk/>
            <pc:sldMk cId="577018997" sldId="387"/>
            <ac:picMk id="4" creationId="{D9DDB098-CF34-D85B-5BC6-7A655D28D939}"/>
          </ac:picMkLst>
        </pc:picChg>
        <pc:cxnChg chg="add mod">
          <ac:chgData name="Bess Dunlevy" userId="dd4b9a8537dbe9d0" providerId="LiveId" clId="{533A787B-B624-4A3C-BA66-910334872773}" dt="2024-02-05T00:12:06.952" v="391"/>
          <ac:cxnSpMkLst>
            <pc:docMk/>
            <pc:sldMk cId="577018997" sldId="387"/>
            <ac:cxnSpMk id="2" creationId="{AA4FDB9F-8DA1-706A-A7A1-A22379C6EDD0}"/>
          </ac:cxnSpMkLst>
        </pc:cxnChg>
      </pc:sldChg>
      <pc:sldChg chg="addSp modSp add mod">
        <pc:chgData name="Bess Dunlevy" userId="dd4b9a8537dbe9d0" providerId="LiveId" clId="{533A787B-B624-4A3C-BA66-910334872773}" dt="2024-02-05T00:12:09.504" v="392"/>
        <pc:sldMkLst>
          <pc:docMk/>
          <pc:sldMk cId="2858909046" sldId="388"/>
        </pc:sldMkLst>
        <pc:spChg chg="add mod">
          <ac:chgData name="Bess Dunlevy" userId="dd4b9a8537dbe9d0" providerId="LiveId" clId="{533A787B-B624-4A3C-BA66-910334872773}" dt="2024-02-05T00:03:08.890" v="328"/>
          <ac:spMkLst>
            <pc:docMk/>
            <pc:sldMk cId="2858909046" sldId="388"/>
            <ac:spMk id="2" creationId="{D4C1B94C-FFD6-1AF7-144A-57BF7060AD25}"/>
          </ac:spMkLst>
        </pc:spChg>
        <pc:spChg chg="mod">
          <ac:chgData name="Bess Dunlevy" userId="dd4b9a8537dbe9d0" providerId="LiveId" clId="{533A787B-B624-4A3C-BA66-910334872773}" dt="2024-02-05T00:03:14.771" v="339" actId="20577"/>
          <ac:spMkLst>
            <pc:docMk/>
            <pc:sldMk cId="2858909046" sldId="388"/>
            <ac:spMk id="3" creationId="{C2F247DE-7E02-887E-738B-D1EA51121C5D}"/>
          </ac:spMkLst>
        </pc:spChg>
        <pc:spChg chg="mod">
          <ac:chgData name="Bess Dunlevy" userId="dd4b9a8537dbe9d0" providerId="LiveId" clId="{533A787B-B624-4A3C-BA66-910334872773}" dt="2024-02-05T00:03:19.911" v="340"/>
          <ac:spMkLst>
            <pc:docMk/>
            <pc:sldMk cId="2858909046" sldId="388"/>
            <ac:spMk id="11" creationId="{23953B33-FA1D-949A-DE8D-2E148310DF2D}"/>
          </ac:spMkLst>
        </pc:spChg>
        <pc:picChg chg="mod">
          <ac:chgData name="Bess Dunlevy" userId="dd4b9a8537dbe9d0" providerId="LiveId" clId="{533A787B-B624-4A3C-BA66-910334872773}" dt="2024-02-05T00:03:29.442" v="341" actId="14826"/>
          <ac:picMkLst>
            <pc:docMk/>
            <pc:sldMk cId="2858909046" sldId="388"/>
            <ac:picMk id="4" creationId="{679C0DAC-6153-F6F2-442C-C252CA5986BA}"/>
          </ac:picMkLst>
        </pc:picChg>
        <pc:cxnChg chg="add mod">
          <ac:chgData name="Bess Dunlevy" userId="dd4b9a8537dbe9d0" providerId="LiveId" clId="{533A787B-B624-4A3C-BA66-910334872773}" dt="2024-02-05T00:12:09.504" v="392"/>
          <ac:cxnSpMkLst>
            <pc:docMk/>
            <pc:sldMk cId="2858909046" sldId="388"/>
            <ac:cxnSpMk id="5" creationId="{7511EA12-7B9B-A7D5-E909-561953A0150B}"/>
          </ac:cxnSpMkLst>
        </pc:cxnChg>
      </pc:sldChg>
      <pc:sldChg chg="addSp modSp add mod">
        <pc:chgData name="Bess Dunlevy" userId="dd4b9a8537dbe9d0" providerId="LiveId" clId="{533A787B-B624-4A3C-BA66-910334872773}" dt="2024-02-05T00:12:11.481" v="393"/>
        <pc:sldMkLst>
          <pc:docMk/>
          <pc:sldMk cId="1716469000" sldId="389"/>
        </pc:sldMkLst>
        <pc:spChg chg="mod">
          <ac:chgData name="Bess Dunlevy" userId="dd4b9a8537dbe9d0" providerId="LiveId" clId="{533A787B-B624-4A3C-BA66-910334872773}" dt="2024-02-05T00:03:40.688" v="358" actId="20577"/>
          <ac:spMkLst>
            <pc:docMk/>
            <pc:sldMk cId="1716469000" sldId="389"/>
            <ac:spMk id="3" creationId="{7A23F93D-15D9-B1FF-F5AE-982CE0C6942A}"/>
          </ac:spMkLst>
        </pc:spChg>
        <pc:spChg chg="mod">
          <ac:chgData name="Bess Dunlevy" userId="dd4b9a8537dbe9d0" providerId="LiveId" clId="{533A787B-B624-4A3C-BA66-910334872773}" dt="2024-02-05T00:03:45.736" v="359"/>
          <ac:spMkLst>
            <pc:docMk/>
            <pc:sldMk cId="1716469000" sldId="389"/>
            <ac:spMk id="11" creationId="{1CB0FD66-83DD-BC92-F4B8-85E183F50D33}"/>
          </ac:spMkLst>
        </pc:spChg>
        <pc:picChg chg="mod">
          <ac:chgData name="Bess Dunlevy" userId="dd4b9a8537dbe9d0" providerId="LiveId" clId="{533A787B-B624-4A3C-BA66-910334872773}" dt="2024-02-05T00:03:55.187" v="360" actId="14826"/>
          <ac:picMkLst>
            <pc:docMk/>
            <pc:sldMk cId="1716469000" sldId="389"/>
            <ac:picMk id="4" creationId="{E566B74D-5BB3-CC5F-D872-8059E42DEB36}"/>
          </ac:picMkLst>
        </pc:picChg>
        <pc:cxnChg chg="add mod">
          <ac:chgData name="Bess Dunlevy" userId="dd4b9a8537dbe9d0" providerId="LiveId" clId="{533A787B-B624-4A3C-BA66-910334872773}" dt="2024-02-05T00:12:11.481" v="393"/>
          <ac:cxnSpMkLst>
            <pc:docMk/>
            <pc:sldMk cId="1716469000" sldId="389"/>
            <ac:cxnSpMk id="5" creationId="{07A5FA5A-3BFA-A8A8-E6F1-0C7194208DCA}"/>
          </ac:cxnSpMkLst>
        </pc:cxnChg>
      </pc:sldChg>
      <pc:sldChg chg="addSp modSp add mod">
        <pc:chgData name="Bess Dunlevy" userId="dd4b9a8537dbe9d0" providerId="LiveId" clId="{533A787B-B624-4A3C-BA66-910334872773}" dt="2024-02-05T00:12:13.320" v="394"/>
        <pc:sldMkLst>
          <pc:docMk/>
          <pc:sldMk cId="2053740628" sldId="390"/>
        </pc:sldMkLst>
        <pc:spChg chg="mod">
          <ac:chgData name="Bess Dunlevy" userId="dd4b9a8537dbe9d0" providerId="LiveId" clId="{533A787B-B624-4A3C-BA66-910334872773}" dt="2024-02-05T00:04:13.916" v="377" actId="20577"/>
          <ac:spMkLst>
            <pc:docMk/>
            <pc:sldMk cId="2053740628" sldId="390"/>
            <ac:spMk id="3" creationId="{F74462FC-1B0E-8EB4-F6AA-A209121A70CF}"/>
          </ac:spMkLst>
        </pc:spChg>
        <pc:spChg chg="mod">
          <ac:chgData name="Bess Dunlevy" userId="dd4b9a8537dbe9d0" providerId="LiveId" clId="{533A787B-B624-4A3C-BA66-910334872773}" dt="2024-02-05T00:04:38.936" v="378"/>
          <ac:spMkLst>
            <pc:docMk/>
            <pc:sldMk cId="2053740628" sldId="390"/>
            <ac:spMk id="11" creationId="{6EB18775-3BF8-827B-FFC7-5C0402D97F7E}"/>
          </ac:spMkLst>
        </pc:spChg>
        <pc:picChg chg="mod">
          <ac:chgData name="Bess Dunlevy" userId="dd4b9a8537dbe9d0" providerId="LiveId" clId="{533A787B-B624-4A3C-BA66-910334872773}" dt="2024-02-05T00:04:51.488" v="379" actId="14826"/>
          <ac:picMkLst>
            <pc:docMk/>
            <pc:sldMk cId="2053740628" sldId="390"/>
            <ac:picMk id="4" creationId="{E92CA9CD-D93A-BD1D-094C-99CDB3D4F866}"/>
          </ac:picMkLst>
        </pc:picChg>
        <pc:cxnChg chg="add mod">
          <ac:chgData name="Bess Dunlevy" userId="dd4b9a8537dbe9d0" providerId="LiveId" clId="{533A787B-B624-4A3C-BA66-910334872773}" dt="2024-02-05T00:12:13.320" v="394"/>
          <ac:cxnSpMkLst>
            <pc:docMk/>
            <pc:sldMk cId="2053740628" sldId="390"/>
            <ac:cxnSpMk id="5" creationId="{E897DC96-B055-02D9-2CD3-7C1DF7DF61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1960&amp;utm_source=template-powerpoint&amp;utm_medium=content&amp;utm_campaign=Case+Study+Storyboard-powerpoint-11960&amp;lpa=Case+Study+Storyboard+powerpoint+11960"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e blank billboard frames">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244189" y="366337"/>
            <a:ext cx="3388574" cy="470251"/>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r>
              <a:rPr lang="en-US" sz="2400" b="1">
                <a:solidFill>
                  <a:schemeClr val="tx1">
                    <a:lumMod val="65000"/>
                    <a:lumOff val="35000"/>
                  </a:schemeClr>
                </a:solidFill>
                <a:latin typeface="Century Gothic" panose="020B0502020202020204" pitchFamily="34" charset="0"/>
              </a:rPr>
              <a:t>CASE STUDY STORYBOARD TEMPLATE </a:t>
            </a:r>
            <a:br>
              <a:rPr lang="en-US" sz="2400" b="1">
                <a:solidFill>
                  <a:schemeClr val="tx1">
                    <a:lumMod val="65000"/>
                    <a:lumOff val="35000"/>
                  </a:schemeClr>
                </a:solidFill>
                <a:latin typeface="Century Gothic" panose="020B0502020202020204" pitchFamily="34" charset="0"/>
              </a:rPr>
            </a:br>
            <a:r>
              <a:rPr lang="en-US" sz="2400" b="1">
                <a:solidFill>
                  <a:schemeClr val="tx1">
                    <a:lumMod val="65000"/>
                    <a:lumOff val="35000"/>
                  </a:schemeClr>
                </a:solidFill>
                <a:latin typeface="Century Gothic" panose="020B0502020202020204" pitchFamily="34" charset="0"/>
              </a:rPr>
              <a:t>FOR POWERPOINT</a:t>
            </a:r>
            <a:endParaRPr lang="en-US" sz="24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991385"/>
            <a:ext cx="2484583" cy="3192997"/>
          </a:xfrm>
          <a:prstGeom prst="rect">
            <a:avLst/>
          </a:prstGeom>
          <a:noFill/>
        </p:spPr>
        <p:txBody>
          <a:bodyPr wrap="square">
            <a:spAutoFit/>
          </a:bodyPr>
          <a:lstStyle/>
          <a:p>
            <a:r>
              <a:rPr lang="en-US" sz="1800" b="0" i="0" u="none" strike="noStrike" dirty="0">
                <a:solidFill>
                  <a:schemeClr val="accent5">
                    <a:lumMod val="75000"/>
                  </a:schemeClr>
                </a:solidFill>
                <a:effectLst/>
                <a:latin typeface="Century Gothic" panose="020B0502020202020204" pitchFamily="34" charset="0"/>
              </a:rPr>
              <a:t>This storyboard template will guide users in creating a visually engaging and storytelling-based presentation of their marketing case study, highlighting each key phase in a narrative format.</a:t>
            </a:r>
            <a:endParaRPr lang="en-US"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ound sign balloon">
            <a:extLst>
              <a:ext uri="{FF2B5EF4-FFF2-40B4-BE49-F238E27FC236}">
                <a16:creationId xmlns:a16="http://schemas.microsoft.com/office/drawing/2014/main" id="{06AA1836-4607-FF73-60BB-ECCD24BF6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54" y="591209"/>
            <a:ext cx="6030037"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6096000"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INTRODUCTION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Set the scene with an introduction to your company, highlighting its unique value proposition and target market. Use illustrations to visually represent your brand and its positioning in the market.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CD462BA-A423-0F1D-09E3-8F4AC0746586}"/>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D7521177-4044-99AB-C64B-EF994C280818}"/>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ennis ball hitting the net">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80850" y="573902"/>
            <a:ext cx="6007245"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2390020"/>
            <a:ext cx="4240684"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CHALLENGE</a:t>
            </a: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Illustrate the primary marketing challenge or opportunity your company experienced. Examples include entering a new market, launching a product, or addressing a competitive threat. Use visuals to emphasize the magnitude or complexity of the challenge.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F5061A5-FB34-AAF6-23E7-14F4C26CB142}"/>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2" name="Straight Connector 1">
            <a:extLst>
              <a:ext uri="{FF2B5EF4-FFF2-40B4-BE49-F238E27FC236}">
                <a16:creationId xmlns:a16="http://schemas.microsoft.com/office/drawing/2014/main" id="{343F5140-2878-A946-B16F-028D73772D3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s and thread forming a heptagon">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Depict the marketing strategy you adopted to tackle the challenge. Include such tactics as campaign visuals, target audience personas, or key messaging. Highlight the creativity and thought processes behind the strategy.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STRATEGY</a:t>
            </a: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A2BE3D-6BCC-C4D8-FA54-D9D84034F632}"/>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2" name="Straight Connector 1">
            <a:extLst>
              <a:ext uri="{FF2B5EF4-FFF2-40B4-BE49-F238E27FC236}">
                <a16:creationId xmlns:a16="http://schemas.microsoft.com/office/drawing/2014/main" id="{B3A37EB5-3FBF-396E-1AAB-929BD010B995}"/>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usiness people video conferencing">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880"/>
            <a:ext cx="6007245" cy="4003852"/>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Show how the strategy was brought to life. Do this by including scenes portraying marketing campaigns in action, team collaborations, or customer interactions. Focus on the execution and deployment of your marketing tactics.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IMPLEMENTATION</a:t>
            </a: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5FADB17-0D8C-0680-CBC9-393D0C0D1750}"/>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2" name="Straight Connector 1">
            <a:extLst>
              <a:ext uri="{FF2B5EF4-FFF2-40B4-BE49-F238E27FC236}">
                <a16:creationId xmlns:a16="http://schemas.microsoft.com/office/drawing/2014/main" id="{AA4FDB9F-8DA1-706A-A7A1-A22379C6EDD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pie chart graphic">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575418"/>
            <a:ext cx="6007245"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Present the outcomes of your marketing efforts. Use graphical illustrations to show increased sales, improved brand recognition, or other key metrics. This is where you demonstrate the impact of your marketing strategy.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RESULTS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4C1B94C-FFD6-1AF7-144A-57BF7060AD25}"/>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7511EA12-7B9B-A7D5-E909-561953A0150B}"/>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 up of bullseye">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407473"/>
            <a:ext cx="10889673" cy="710900"/>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Conclude with a summary of the case study. Reinforce the success of the marketing strategy and its learnings. Use a compelling visual that encapsulates the overall success story.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CONCLUSION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7B82353-C4FE-53A6-B4FE-4BF2010444AC}"/>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07A5FA5A-3BFA-A8A8-E6F1-0C7194208DCA}"/>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assroom of students raising their hands in front of a teacher">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434838" y="575418"/>
            <a:ext cx="5876476"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End with a clear call to action. This CTA could take the form of an invitation for the audience to learn more about your company, engage with your content, or consider your services. Use an arresting visual that prompts action.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4462FC-1B0E-8EB4-F6AA-A209121A70CF}"/>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CALL-TO-ACTION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BC6BF57-DD43-AAEE-38E9-83F41D34C234}"/>
              </a:ext>
            </a:extLst>
          </p:cNvPr>
          <p:cNvSpPr txBox="1"/>
          <p:nvPr/>
        </p:nvSpPr>
        <p:spPr>
          <a:xfrm>
            <a:off x="841278" y="4724756"/>
            <a:ext cx="5660582" cy="276999"/>
          </a:xfrm>
          <a:prstGeom prst="rect">
            <a:avLst/>
          </a:prstGeom>
          <a:noFill/>
        </p:spPr>
        <p:txBody>
          <a:bodyPr wrap="square">
            <a:spAutoFit/>
          </a:bodyPr>
          <a:lstStyle/>
          <a:p>
            <a:pPr algn="r"/>
            <a:r>
              <a:rPr lang="en-US" sz="1200" i="1" dirty="0">
                <a:solidFill>
                  <a:srgbClr val="000000"/>
                </a:solidFill>
                <a:latin typeface="Century Gothic" panose="020B0502020202020204" pitchFamily="34" charset="0"/>
              </a:rPr>
              <a:t>Insert your own image or illustrations.</a:t>
            </a:r>
            <a:endParaRPr lang="en-US" sz="1200" i="1" dirty="0">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E897DC96-B055-02D9-2CD3-7C1DF7DF610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210</TotalTime>
  <Words>455</Words>
  <Application>Microsoft Macintosh PowerPoint</Application>
  <PresentationFormat>Widescreen</PresentationFormat>
  <Paragraphs>27</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18</cp:revision>
  <dcterms:created xsi:type="dcterms:W3CDTF">2022-05-22T18:55:25Z</dcterms:created>
  <dcterms:modified xsi:type="dcterms:W3CDTF">2024-02-06T22:59:59Z</dcterms:modified>
</cp:coreProperties>
</file>