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B6"/>
    <a:srgbClr val="CBD6B5"/>
    <a:srgbClr val="DCF8EB"/>
    <a:srgbClr val="0098C6"/>
    <a:srgbClr val="9CA58C"/>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98B77-9669-4F0B-B68B-9A3E82087FE0}" v="1" dt="2024-03-17T20:09:5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7298B77-9669-4F0B-B68B-9A3E82087FE0}"/>
    <pc:docChg chg="modSld">
      <pc:chgData name="Bess Dunlevy" userId="dd4b9a8537dbe9d0" providerId="LiveId" clId="{D7298B77-9669-4F0B-B68B-9A3E82087FE0}" dt="2024-03-17T20:10:12.527" v="19" actId="14861"/>
      <pc:docMkLst>
        <pc:docMk/>
      </pc:docMkLst>
      <pc:sldChg chg="addSp modSp mod">
        <pc:chgData name="Bess Dunlevy" userId="dd4b9a8537dbe9d0" providerId="LiveId" clId="{D7298B77-9669-4F0B-B68B-9A3E82087FE0}" dt="2024-03-17T20:10:12.527" v="19" actId="14861"/>
        <pc:sldMkLst>
          <pc:docMk/>
          <pc:sldMk cId="1508588292" sldId="342"/>
        </pc:sldMkLst>
        <pc:picChg chg="add mod">
          <ac:chgData name="Bess Dunlevy" userId="dd4b9a8537dbe9d0" providerId="LiveId" clId="{D7298B77-9669-4F0B-B68B-9A3E82087FE0}" dt="2024-03-17T20:10:12.527" v="19" actId="14861"/>
          <ac:picMkLst>
            <pc:docMk/>
            <pc:sldMk cId="1508588292" sldId="342"/>
            <ac:picMk id="6" creationId="{58687F8D-28F8-4B96-94D1-38DCFA30614A}"/>
          </ac:picMkLst>
        </pc:picChg>
      </pc:sldChg>
      <pc:sldChg chg="modSp mod">
        <pc:chgData name="Bess Dunlevy" userId="dd4b9a8537dbe9d0" providerId="LiveId" clId="{D7298B77-9669-4F0B-B68B-9A3E82087FE0}" dt="2024-03-17T20:09:08.946" v="12"/>
        <pc:sldMkLst>
          <pc:docMk/>
          <pc:sldMk cId="1179924037" sldId="353"/>
        </pc:sldMkLst>
        <pc:spChg chg="mod">
          <ac:chgData name="Bess Dunlevy" userId="dd4b9a8537dbe9d0" providerId="LiveId" clId="{D7298B77-9669-4F0B-B68B-9A3E82087FE0}" dt="2024-03-17T20:07:57.755" v="0"/>
          <ac:spMkLst>
            <pc:docMk/>
            <pc:sldMk cId="1179924037" sldId="353"/>
            <ac:spMk id="18" creationId="{65643D2B-1628-117D-3A8B-6257A8471E8B}"/>
          </ac:spMkLst>
        </pc:spChg>
        <pc:spChg chg="mod">
          <ac:chgData name="Bess Dunlevy" userId="dd4b9a8537dbe9d0" providerId="LiveId" clId="{D7298B77-9669-4F0B-B68B-9A3E82087FE0}" dt="2024-03-17T20:08:03.990" v="1"/>
          <ac:spMkLst>
            <pc:docMk/>
            <pc:sldMk cId="1179924037" sldId="353"/>
            <ac:spMk id="24" creationId="{702EA16C-EF8A-CF59-BCB2-B8F6E6D2294A}"/>
          </ac:spMkLst>
        </pc:spChg>
        <pc:spChg chg="mod">
          <ac:chgData name="Bess Dunlevy" userId="dd4b9a8537dbe9d0" providerId="LiveId" clId="{D7298B77-9669-4F0B-B68B-9A3E82087FE0}" dt="2024-03-17T20:08:35.547" v="7" actId="20577"/>
          <ac:spMkLst>
            <pc:docMk/>
            <pc:sldMk cId="1179924037" sldId="353"/>
            <ac:spMk id="27" creationId="{1CDAEA3D-0D4B-BE6E-30E4-DA6BC75F3475}"/>
          </ac:spMkLst>
        </pc:spChg>
        <pc:spChg chg="mod">
          <ac:chgData name="Bess Dunlevy" userId="dd4b9a8537dbe9d0" providerId="LiveId" clId="{D7298B77-9669-4F0B-B68B-9A3E82087FE0}" dt="2024-03-17T20:08:09.377" v="2"/>
          <ac:spMkLst>
            <pc:docMk/>
            <pc:sldMk cId="1179924037" sldId="353"/>
            <ac:spMk id="29" creationId="{D597E15B-6708-F6A9-FA69-BDBA81DF69BB}"/>
          </ac:spMkLst>
        </pc:spChg>
        <pc:spChg chg="mod">
          <ac:chgData name="Bess Dunlevy" userId="dd4b9a8537dbe9d0" providerId="LiveId" clId="{D7298B77-9669-4F0B-B68B-9A3E82087FE0}" dt="2024-03-17T20:08:50.696" v="10"/>
          <ac:spMkLst>
            <pc:docMk/>
            <pc:sldMk cId="1179924037" sldId="353"/>
            <ac:spMk id="31" creationId="{BCB73EEC-FF96-7727-AB29-2BD41598C102}"/>
          </ac:spMkLst>
        </pc:spChg>
        <pc:spChg chg="mod">
          <ac:chgData name="Bess Dunlevy" userId="dd4b9a8537dbe9d0" providerId="LiveId" clId="{D7298B77-9669-4F0B-B68B-9A3E82087FE0}" dt="2024-03-17T20:08:20.092" v="4" actId="14100"/>
          <ac:spMkLst>
            <pc:docMk/>
            <pc:sldMk cId="1179924037" sldId="353"/>
            <ac:spMk id="33" creationId="{7ED25974-4665-49D1-E187-52DF95E26C7F}"/>
          </ac:spMkLst>
        </pc:spChg>
        <pc:spChg chg="mod">
          <ac:chgData name="Bess Dunlevy" userId="dd4b9a8537dbe9d0" providerId="LiveId" clId="{D7298B77-9669-4F0B-B68B-9A3E82087FE0}" dt="2024-03-17T20:09:01.471" v="11"/>
          <ac:spMkLst>
            <pc:docMk/>
            <pc:sldMk cId="1179924037" sldId="353"/>
            <ac:spMk id="35" creationId="{E6D491CE-67F7-06CF-1DBF-38F0D3C042B6}"/>
          </ac:spMkLst>
        </pc:spChg>
        <pc:spChg chg="mod">
          <ac:chgData name="Bess Dunlevy" userId="dd4b9a8537dbe9d0" providerId="LiveId" clId="{D7298B77-9669-4F0B-B68B-9A3E82087FE0}" dt="2024-03-17T20:09:08.946" v="12"/>
          <ac:spMkLst>
            <pc:docMk/>
            <pc:sldMk cId="1179924037" sldId="353"/>
            <ac:spMk id="39" creationId="{5D740109-13D7-D30C-0DF5-DDB572AB4F59}"/>
          </ac:spMkLst>
        </pc:spChg>
        <pc:spChg chg="mod">
          <ac:chgData name="Bess Dunlevy" userId="dd4b9a8537dbe9d0" providerId="LiveId" clId="{D7298B77-9669-4F0B-B68B-9A3E82087FE0}" dt="2024-03-17T20:08:43.551" v="9" actId="1076"/>
          <ac:spMkLst>
            <pc:docMk/>
            <pc:sldMk cId="1179924037" sldId="353"/>
            <ac:spMk id="41" creationId="{EEFA7AAE-4DB2-6107-8398-4591254CDF38}"/>
          </ac:spMkLst>
        </pc:spChg>
        <pc:spChg chg="mod">
          <ac:chgData name="Bess Dunlevy" userId="dd4b9a8537dbe9d0" providerId="LiveId" clId="{D7298B77-9669-4F0B-B68B-9A3E82087FE0}" dt="2024-03-17T20:08:40.687" v="8" actId="1076"/>
          <ac:spMkLst>
            <pc:docMk/>
            <pc:sldMk cId="1179924037" sldId="353"/>
            <ac:spMk id="42" creationId="{576C42B5-FEBB-6456-DBA7-D7FDAD320D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Blank+Lean+Business+Model+Canvas-powerpoint-12005&amp;lpa=Blank+Lean+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LEAN BUSINESS MODEL CANVAS TEMPLATE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pic>
        <p:nvPicPr>
          <p:cNvPr id="6" name="Picture 5" descr="A close-up of a canvas template&#10;&#10;Description automatically generated">
            <a:extLst>
              <a:ext uri="{FF2B5EF4-FFF2-40B4-BE49-F238E27FC236}">
                <a16:creationId xmlns:a16="http://schemas.microsoft.com/office/drawing/2014/main" id="{58687F8D-28F8-4B96-94D1-38DCFA30614A}"/>
              </a:ext>
            </a:extLst>
          </p:cNvPr>
          <p:cNvPicPr>
            <a:picLocks noChangeAspect="1"/>
          </p:cNvPicPr>
          <p:nvPr/>
        </p:nvPicPr>
        <p:blipFill>
          <a:blip r:embed="rId5"/>
          <a:stretch>
            <a:fillRect/>
          </a:stretch>
        </p:blipFill>
        <p:spPr>
          <a:xfrm>
            <a:off x="5192412" y="2031457"/>
            <a:ext cx="6601565" cy="36987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816525" y="1537321"/>
            <a:ext cx="2042821" cy="235471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963786" y="1537321"/>
            <a:ext cx="201197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78610" y="1541217"/>
            <a:ext cx="2042821" cy="23508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204155" y="1537321"/>
            <a:ext cx="4141205" cy="2354712"/>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LEAN BUSINESS MODEL CANVAS TEMPLATE</a:t>
            </a:r>
            <a:endParaRPr lang="en-US" sz="1600" dirty="0">
              <a:solidFill>
                <a:schemeClr val="tx1">
                  <a:lumMod val="65000"/>
                  <a:lumOff val="3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B963BF7E-525B-6409-A4DF-D01ECBCEA323}"/>
              </a:ext>
            </a:extLst>
          </p:cNvPr>
          <p:cNvSpPr txBox="1"/>
          <p:nvPr/>
        </p:nvSpPr>
        <p:spPr>
          <a:xfrm>
            <a:off x="157575" y="832331"/>
            <a:ext cx="11799768" cy="400110"/>
          </a:xfrm>
          <a:prstGeom prst="rect">
            <a:avLst/>
          </a:prstGeom>
          <a:noFill/>
        </p:spPr>
        <p:txBody>
          <a:bodyPr wrap="square">
            <a:spAutoFit/>
          </a:bodyPr>
          <a:lstStyle/>
          <a:p>
            <a:r>
              <a:rPr lang="en-US" sz="1000" b="0" u="none" strike="noStrike" dirty="0">
                <a:solidFill>
                  <a:srgbClr val="000000"/>
                </a:solidFill>
                <a:effectLst/>
                <a:latin typeface="Century Gothic" panose="020B0502020202020204" pitchFamily="34" charset="0"/>
              </a:rPr>
              <a:t>This template is designed to help you quickly iterate and validate your business idea, ensuring it's both viable and competitive. By filling out the following sections, you'll have a comprehensive overview of your business model, focusing on lean principles and efficiency.</a:t>
            </a:r>
            <a:endParaRPr lang="en-US" sz="1000" dirty="0">
              <a:latin typeface="Century Gothic" panose="020B0502020202020204" pitchFamily="34" charset="0"/>
            </a:endParaRPr>
          </a:p>
        </p:txBody>
      </p:sp>
      <p:sp>
        <p:nvSpPr>
          <p:cNvPr id="5" name="Rectangle 4">
            <a:extLst>
              <a:ext uri="{FF2B5EF4-FFF2-40B4-BE49-F238E27FC236}">
                <a16:creationId xmlns:a16="http://schemas.microsoft.com/office/drawing/2014/main" id="{4D44583F-7D62-78A4-D400-E750FEF4140E}"/>
              </a:ext>
            </a:extLst>
          </p:cNvPr>
          <p:cNvSpPr/>
          <p:nvPr/>
        </p:nvSpPr>
        <p:spPr>
          <a:xfrm>
            <a:off x="9328738" y="3990991"/>
            <a:ext cx="2032579" cy="2354712"/>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2056A68-F936-6716-0A92-E6CF35BC9D39}"/>
              </a:ext>
            </a:extLst>
          </p:cNvPr>
          <p:cNvSpPr/>
          <p:nvPr/>
        </p:nvSpPr>
        <p:spPr>
          <a:xfrm>
            <a:off x="7209831" y="3990991"/>
            <a:ext cx="2042821" cy="23547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1D8480-DEC2-0D68-903E-FE16C14905E3}"/>
              </a:ext>
            </a:extLst>
          </p:cNvPr>
          <p:cNvSpPr/>
          <p:nvPr/>
        </p:nvSpPr>
        <p:spPr>
          <a:xfrm>
            <a:off x="5090924" y="3990991"/>
            <a:ext cx="2042821" cy="2354712"/>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02E080-F220-9FCB-E442-07D0AED77433}"/>
              </a:ext>
            </a:extLst>
          </p:cNvPr>
          <p:cNvSpPr/>
          <p:nvPr/>
        </p:nvSpPr>
        <p:spPr>
          <a:xfrm>
            <a:off x="2953545" y="3990991"/>
            <a:ext cx="2042821" cy="23547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CEA25-5B44-4055-A2F6-E4EAD5C4100D}"/>
              </a:ext>
            </a:extLst>
          </p:cNvPr>
          <p:cNvSpPr/>
          <p:nvPr/>
        </p:nvSpPr>
        <p:spPr>
          <a:xfrm>
            <a:off x="816521" y="3990991"/>
            <a:ext cx="2042821" cy="23547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826766" y="1768262"/>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PROBLEM</a:t>
            </a:r>
          </a:p>
        </p:txBody>
      </p:sp>
      <p:sp>
        <p:nvSpPr>
          <p:cNvPr id="18" name="TextBox 17">
            <a:extLst>
              <a:ext uri="{FF2B5EF4-FFF2-40B4-BE49-F238E27FC236}">
                <a16:creationId xmlns:a16="http://schemas.microsoft.com/office/drawing/2014/main" id="{65643D2B-1628-117D-3A8B-6257A8471E8B}"/>
              </a:ext>
            </a:extLst>
          </p:cNvPr>
          <p:cNvSpPr txBox="1"/>
          <p:nvPr/>
        </p:nvSpPr>
        <p:spPr>
          <a:xfrm>
            <a:off x="826766" y="2221096"/>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Identify the main issues or challenges your target customer faces, which your business aims to solve. This sets the stage for understanding the market need.</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953064" y="1722632"/>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CUSTOMER SEGMENTS</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953064" y="2175466"/>
            <a:ext cx="2032580" cy="1015663"/>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Define the specific groups of people or businesses your product or service is designed for. Knowing your audience is crucial for tailored marketing and product development.</a:t>
            </a:r>
          </a:p>
        </p:txBody>
      </p:sp>
      <p:sp>
        <p:nvSpPr>
          <p:cNvPr id="26" name="TextBox 25">
            <a:extLst>
              <a:ext uri="{FF2B5EF4-FFF2-40B4-BE49-F238E27FC236}">
                <a16:creationId xmlns:a16="http://schemas.microsoft.com/office/drawing/2014/main" id="{10E1E3DA-5450-B381-7E57-28FB4E76D7AC}"/>
              </a:ext>
            </a:extLst>
          </p:cNvPr>
          <p:cNvSpPr txBox="1"/>
          <p:nvPr/>
        </p:nvSpPr>
        <p:spPr>
          <a:xfrm>
            <a:off x="2953544" y="4177098"/>
            <a:ext cx="2011971"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UNFAIR ADVANTAGE</a:t>
            </a:r>
          </a:p>
        </p:txBody>
      </p:sp>
      <p:sp>
        <p:nvSpPr>
          <p:cNvPr id="27" name="TextBox 26">
            <a:extLst>
              <a:ext uri="{FF2B5EF4-FFF2-40B4-BE49-F238E27FC236}">
                <a16:creationId xmlns:a16="http://schemas.microsoft.com/office/drawing/2014/main" id="{1CDAEA3D-0D4B-BE6E-30E4-DA6BC75F3475}"/>
              </a:ext>
            </a:extLst>
          </p:cNvPr>
          <p:cNvSpPr txBox="1"/>
          <p:nvPr/>
        </p:nvSpPr>
        <p:spPr>
          <a:xfrm>
            <a:off x="2953544" y="4629932"/>
            <a:ext cx="2011971" cy="1323439"/>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Explain what gives your business a competitive edge that cannot be easily replicated or overcome by competitors. This could be proprietary technology, partnerships, or brand strength.</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78610" y="1705193"/>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CHANNELS</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78610" y="2158027"/>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Describe how you will reach your customer segments and deliver your value proposition. This could include sales channels, marketing strategies, and distribution methods.</a:t>
            </a:r>
          </a:p>
        </p:txBody>
      </p:sp>
      <p:sp>
        <p:nvSpPr>
          <p:cNvPr id="30" name="TextBox 29">
            <a:extLst>
              <a:ext uri="{FF2B5EF4-FFF2-40B4-BE49-F238E27FC236}">
                <a16:creationId xmlns:a16="http://schemas.microsoft.com/office/drawing/2014/main" id="{094B10A6-475D-0B51-627F-1742E1952BC9}"/>
              </a:ext>
            </a:extLst>
          </p:cNvPr>
          <p:cNvSpPr txBox="1"/>
          <p:nvPr/>
        </p:nvSpPr>
        <p:spPr>
          <a:xfrm>
            <a:off x="5101165" y="4213081"/>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KEY METRICS</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101165" y="4665915"/>
            <a:ext cx="2032580" cy="861774"/>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Identify the critical indicators of success for your business. These metrics help you track progress and make informed decisions.</a:t>
            </a:r>
          </a:p>
        </p:txBody>
      </p:sp>
      <p:sp>
        <p:nvSpPr>
          <p:cNvPr id="32" name="TextBox 31">
            <a:extLst>
              <a:ext uri="{FF2B5EF4-FFF2-40B4-BE49-F238E27FC236}">
                <a16:creationId xmlns:a16="http://schemas.microsoft.com/office/drawing/2014/main" id="{0251FED8-13A0-FD48-0787-3CD50EF5CCFF}"/>
              </a:ext>
            </a:extLst>
          </p:cNvPr>
          <p:cNvSpPr txBox="1"/>
          <p:nvPr/>
        </p:nvSpPr>
        <p:spPr>
          <a:xfrm>
            <a:off x="7273723" y="1716056"/>
            <a:ext cx="3927604"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UNIQUE VALUE PROPOSITION</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273723" y="2168890"/>
            <a:ext cx="3927604" cy="553998"/>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Highlight the unique benefit or solution your product or service offers to address the problems identified. This is what sets you apart from competitors.</a:t>
            </a:r>
          </a:p>
        </p:txBody>
      </p:sp>
      <p:sp>
        <p:nvSpPr>
          <p:cNvPr id="34" name="TextBox 33">
            <a:extLst>
              <a:ext uri="{FF2B5EF4-FFF2-40B4-BE49-F238E27FC236}">
                <a16:creationId xmlns:a16="http://schemas.microsoft.com/office/drawing/2014/main" id="{48C61E33-90A0-399B-7ADB-2751C297A1C0}"/>
              </a:ext>
            </a:extLst>
          </p:cNvPr>
          <p:cNvSpPr txBox="1"/>
          <p:nvPr/>
        </p:nvSpPr>
        <p:spPr>
          <a:xfrm>
            <a:off x="7209831" y="4213081"/>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209831" y="4665915"/>
            <a:ext cx="2032580" cy="1015663"/>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Break down the main costs involved in operating your business. Understanding your expenses is essential for pricing and financial planning.</a:t>
            </a:r>
          </a:p>
        </p:txBody>
      </p:sp>
      <p:sp>
        <p:nvSpPr>
          <p:cNvPr id="38" name="TextBox 37">
            <a:extLst>
              <a:ext uri="{FF2B5EF4-FFF2-40B4-BE49-F238E27FC236}">
                <a16:creationId xmlns:a16="http://schemas.microsoft.com/office/drawing/2014/main" id="{0B5294DB-28FE-85AF-B758-3E956998F109}"/>
              </a:ext>
            </a:extLst>
          </p:cNvPr>
          <p:cNvSpPr txBox="1"/>
          <p:nvPr/>
        </p:nvSpPr>
        <p:spPr>
          <a:xfrm>
            <a:off x="9312781" y="4199358"/>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REVENUE STREAMS</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312781" y="4652192"/>
            <a:ext cx="2032580" cy="1015663"/>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Specify how your business will make money. This includes all sources of income, whether from direct sales, subscriptions, or other revenue models.</a:t>
            </a:r>
          </a:p>
        </p:txBody>
      </p:sp>
      <p:sp>
        <p:nvSpPr>
          <p:cNvPr id="41" name="TextBox 40">
            <a:extLst>
              <a:ext uri="{FF2B5EF4-FFF2-40B4-BE49-F238E27FC236}">
                <a16:creationId xmlns:a16="http://schemas.microsoft.com/office/drawing/2014/main" id="{EEFA7AAE-4DB2-6107-8398-4591254CDF38}"/>
              </a:ext>
            </a:extLst>
          </p:cNvPr>
          <p:cNvSpPr txBox="1"/>
          <p:nvPr/>
        </p:nvSpPr>
        <p:spPr>
          <a:xfrm>
            <a:off x="826766" y="4196913"/>
            <a:ext cx="2002224"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SOLUTION</a:t>
            </a:r>
          </a:p>
        </p:txBody>
      </p:sp>
      <p:sp>
        <p:nvSpPr>
          <p:cNvPr id="42" name="TextBox 41">
            <a:extLst>
              <a:ext uri="{FF2B5EF4-FFF2-40B4-BE49-F238E27FC236}">
                <a16:creationId xmlns:a16="http://schemas.microsoft.com/office/drawing/2014/main" id="{576C42B5-FEBB-6456-DBA7-D7FDAD320D52}"/>
              </a:ext>
            </a:extLst>
          </p:cNvPr>
          <p:cNvSpPr txBox="1"/>
          <p:nvPr/>
        </p:nvSpPr>
        <p:spPr>
          <a:xfrm>
            <a:off x="816042" y="4702230"/>
            <a:ext cx="2032580" cy="1323439"/>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Outline the products or services you propose as a solution to the problems faced by your customer segments. Detail how these solutions effectively address the issues.</a:t>
            </a:r>
          </a:p>
          <a:p>
            <a:endParaRPr lang="en-US" sz="1000" dirty="0">
              <a:solidFill>
                <a:schemeClr val="tx1">
                  <a:lumMod val="65000"/>
                  <a:lumOff val="35000"/>
                </a:schemeClr>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0D19FA18-AC60-27B2-4171-2AF5A8EA5A52}"/>
              </a:ext>
            </a:extLst>
          </p:cNvPr>
          <p:cNvGrpSpPr/>
          <p:nvPr/>
        </p:nvGrpSpPr>
        <p:grpSpPr>
          <a:xfrm>
            <a:off x="314035" y="1528618"/>
            <a:ext cx="314038" cy="4788576"/>
            <a:chOff x="314035" y="1508812"/>
            <a:chExt cx="314038" cy="4788576"/>
          </a:xfrm>
        </p:grpSpPr>
        <p:cxnSp>
          <p:nvCxnSpPr>
            <p:cNvPr id="12" name="Straight Connector 11">
              <a:extLst>
                <a:ext uri="{FF2B5EF4-FFF2-40B4-BE49-F238E27FC236}">
                  <a16:creationId xmlns:a16="http://schemas.microsoft.com/office/drawing/2014/main" id="{2723817A-7313-E2D4-9B4E-AE95D7DF4D44}"/>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700FEA-B571-214A-8E9B-E0D52A184D36}"/>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5B53E0-0AA6-EE5F-2576-46692D104F99}"/>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5E38275-5C8E-4AE3-AF9F-FF6911F72064}"/>
              </a:ext>
            </a:extLst>
          </p:cNvPr>
          <p:cNvGrpSpPr/>
          <p:nvPr/>
        </p:nvGrpSpPr>
        <p:grpSpPr>
          <a:xfrm rot="10800000">
            <a:off x="11565243" y="1512708"/>
            <a:ext cx="314038" cy="4788576"/>
            <a:chOff x="314035" y="1508812"/>
            <a:chExt cx="314038" cy="4788576"/>
          </a:xfrm>
        </p:grpSpPr>
        <p:cxnSp>
          <p:nvCxnSpPr>
            <p:cNvPr id="25" name="Straight Connector 24">
              <a:extLst>
                <a:ext uri="{FF2B5EF4-FFF2-40B4-BE49-F238E27FC236}">
                  <a16:creationId xmlns:a16="http://schemas.microsoft.com/office/drawing/2014/main" id="{1ACF227A-5F51-DDAE-B8F9-3CFE7BE76827}"/>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B932C4-23B8-2F88-DB0E-BB9929FF3B10}"/>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A2818-751A-1791-573E-E563809F33E2}"/>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713</TotalTime>
  <Words>409</Words>
  <Application>Microsoft Macintosh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2024-04-22T05:53:37Z</dcterms:modified>
</cp:coreProperties>
</file>