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35" autoAdjust="0"/>
    <p:restoredTop sz="96058"/>
  </p:normalViewPr>
  <p:slideViewPr>
    <p:cSldViewPr snapToGrid="0" snapToObjects="1">
      <p:cViewPr varScale="1">
        <p:scale>
          <a:sx n="128" d="100"/>
          <a:sy n="128" d="100"/>
        </p:scale>
        <p:origin x="36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009&amp;utm_source=template-powerpoint&amp;utm_medium=content&amp;utm_campaign=PowerPoint+Circles+Fishbone+Diagram-powerpoint-12009&amp;lpa=PowerPoint+Circles+Fishbone+Diagram+powerpoint+12009"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3D white holes on a white wall">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Circles Fishbone Diagram Template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1366" y="298882"/>
            <a:ext cx="4678423"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596491" cy="5455724"/>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 </a:t>
            </a:r>
            <a:r>
              <a:rPr lang="en-US" sz="1300" i="0" u="none" strike="noStrike" dirty="0">
                <a:solidFill>
                  <a:srgbClr val="000000"/>
                </a:solidFill>
                <a:effectLst/>
                <a:latin typeface="Century Gothic" panose="020B0502020202020204" pitchFamily="34" charset="0"/>
              </a:rPr>
              <a:t>This fishbone template is perfect for interactive sessions and presentations aimed at pinpointing and discussing the root causes of business challenges. Use it in workshops aimed at improving business operations or to help teams collaboratively map out the various factors contributing to a particular issue during project planning or review.</a:t>
            </a:r>
          </a:p>
          <a:p>
            <a:pPr algn="l" rtl="0">
              <a:lnSpc>
                <a:spcPct val="150000"/>
              </a:lnSpc>
              <a:spcBef>
                <a:spcPts val="0"/>
              </a:spcBef>
              <a:spcAft>
                <a:spcPts val="0"/>
              </a:spcAft>
            </a:pPr>
            <a:r>
              <a:rPr lang="en-US"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Notable Template Features: </a:t>
            </a:r>
            <a:r>
              <a:rPr lang="en-US" sz="1300" i="0" u="none" strike="noStrike" dirty="0">
                <a:solidFill>
                  <a:srgbClr val="000000"/>
                </a:solidFill>
                <a:effectLst/>
                <a:latin typeface="Century Gothic" panose="020B0502020202020204" pitchFamily="34" charset="0"/>
              </a:rPr>
              <a:t>This template replaces the traditional linear bones of a fishbone diagram with interconnected circles, streamlining complex data into an accessible visual format. The circles act as focal points that draw attention to key information. Each circle allows for the concise summary of an idea, creating a clean and organized visual representation of potential causes. </a:t>
            </a:r>
          </a:p>
          <a:p>
            <a:pPr algn="l" rtl="0">
              <a:lnSpc>
                <a:spcPct val="150000"/>
              </a:lnSpc>
              <a:spcBef>
                <a:spcPts val="0"/>
              </a:spcBef>
              <a:spcAft>
                <a:spcPts val="0"/>
              </a:spcAft>
            </a:pP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7"/>
          <a:srcRect/>
          <a:stretch/>
        </p:blipFill>
        <p:spPr>
          <a:xfrm>
            <a:off x="5096163" y="1585628"/>
            <a:ext cx="6806299" cy="383580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3D white holes on a white wall">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Century Gothic" panose="020B0502020202020204" pitchFamily="34" charset="0"/>
              </a:rPr>
              <a:t>Text</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Century Gothic" panose="020B0502020202020204" pitchFamily="34" charset="0"/>
              </a:rPr>
              <a:t>Text</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Century Gothic" panose="020B0502020202020204" pitchFamily="34" charset="0"/>
              </a:rPr>
              <a:t>Text</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12611</TotalTime>
  <Words>234</Words>
  <Application>Microsoft Macintosh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193</cp:revision>
  <cp:lastPrinted>2024-02-20T23:48:17Z</cp:lastPrinted>
  <dcterms:created xsi:type="dcterms:W3CDTF">2021-07-07T23:54:57Z</dcterms:created>
  <dcterms:modified xsi:type="dcterms:W3CDTF">2024-04-21T23:22:24Z</dcterms:modified>
</cp:coreProperties>
</file>