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9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5"/>
    <a:srgbClr val="08DA70"/>
    <a:srgbClr val="4FE5E5"/>
    <a:srgbClr val="86F2E2"/>
    <a:srgbClr val="FFF7CC"/>
    <a:srgbClr val="FFD691"/>
    <a:srgbClr val="FFBDBE"/>
    <a:srgbClr val="FFEDCE"/>
    <a:srgbClr val="FFAE30"/>
    <a:srgbClr val="DDF4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6058"/>
  </p:normalViewPr>
  <p:slideViewPr>
    <p:cSldViewPr snapToGrid="0" snapToObjects="1">
      <p:cViewPr varScale="1">
        <p:scale>
          <a:sx n="128" d="100"/>
          <a:sy n="128" d="100"/>
        </p:scale>
        <p:origin x="25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013920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3&amp;utm_source=template-powerpoint&amp;utm_medium=content&amp;utm_campaign=Animated+Flowchart-powerpoint-12053&amp;lpa=Animated+Flowchart+powerpoint+1205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4000">
              <a:schemeClr val="bg2"/>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Animated Flowchart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555478"/>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err="1">
                <a:solidFill>
                  <a:srgbClr val="000000"/>
                </a:solidFill>
                <a:effectLst/>
                <a:latin typeface="Century Gothic" panose="020B0502020202020204" pitchFamily="34" charset="0"/>
              </a:rPr>
              <a:t>Opt</a:t>
            </a:r>
            <a:r>
              <a:rPr lang="en-US" sz="1300" i="0" u="none" strike="noStrike" dirty="0">
                <a:solidFill>
                  <a:srgbClr val="000000"/>
                </a:solidFill>
                <a:effectLst/>
                <a:latin typeface="Century Gothic" panose="020B0502020202020204" pitchFamily="34" charset="0"/>
              </a:rPr>
              <a:t> for this animated flowchart template for PowerPoint when you want to make your presentations more engaging with movement, especially in scenarios where you're explaining complex workflows or processes that need extra clarity.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animated flowchart template for PowerPoint template comes alive with animations that guide viewers through each step of a process, making it easier to understand and remember. It’s designed for anyone to use, enhancing presentations with visually appealing elements that grab and hold attention. </a:t>
            </a:r>
          </a:p>
          <a:p>
            <a:pPr algn="l" rtl="0">
              <a:lnSpc>
                <a:spcPct val="150000"/>
              </a:lnSpc>
              <a:spcBef>
                <a:spcPts val="0"/>
              </a:spcBef>
              <a:spcAft>
                <a:spcPts val="0"/>
              </a:spcAft>
            </a:pPr>
            <a:endParaRPr lang="en-US" sz="130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15774" y="1590260"/>
            <a:ext cx="6767076" cy="3826544"/>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9000">
              <a:srgbClr val="DDF4E5"/>
            </a:gs>
            <a:gs pos="55000">
              <a:srgbClr val="FFF7CC"/>
            </a:gs>
            <a:gs pos="0">
              <a:srgbClr val="33EFF0"/>
            </a:gs>
            <a:gs pos="74000">
              <a:schemeClr val="bg2"/>
            </a:gs>
          </a:gsLst>
          <a:lin ang="2700000" scaled="0"/>
        </a:gra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CD3544A-4460-9EA2-50FC-F2BA15255228}"/>
              </a:ext>
            </a:extLst>
          </p:cNvPr>
          <p:cNvPicPr>
            <a:picLocks noChangeAspect="1"/>
          </p:cNvPicPr>
          <p:nvPr/>
        </p:nvPicPr>
        <p:blipFill>
          <a:blip r:embed="rId3">
            <a:alphaModFix amt="12000"/>
          </a:blip>
          <a:stretch>
            <a:fillRect/>
          </a:stretch>
        </p:blipFill>
        <p:spPr>
          <a:xfrm>
            <a:off x="0" y="2784"/>
            <a:ext cx="12192000" cy="6172199"/>
          </a:xfrm>
          <a:prstGeom prst="rect">
            <a:avLst/>
          </a:prstGeom>
        </p:spPr>
      </p:pic>
      <p:cxnSp>
        <p:nvCxnSpPr>
          <p:cNvPr id="4" name="Straight Arrow Connector 3">
            <a:extLst>
              <a:ext uri="{FF2B5EF4-FFF2-40B4-BE49-F238E27FC236}">
                <a16:creationId xmlns:a16="http://schemas.microsoft.com/office/drawing/2014/main" id="{D09E6CEE-9896-AACC-3EE1-B59002FAA63D}"/>
              </a:ext>
            </a:extLst>
          </p:cNvPr>
          <p:cNvCxnSpPr>
            <a:cxnSpLocks/>
          </p:cNvCxnSpPr>
          <p:nvPr/>
        </p:nvCxnSpPr>
        <p:spPr>
          <a:xfrm>
            <a:off x="8933264" y="2017242"/>
            <a:ext cx="912722" cy="275430"/>
          </a:xfrm>
          <a:prstGeom prst="straightConnector1">
            <a:avLst/>
          </a:prstGeom>
          <a:ln w="19050">
            <a:solidFill>
              <a:schemeClr val="bg2">
                <a:lumMod val="25000"/>
              </a:schemeClr>
            </a:solidFill>
            <a:tailEnd type="triangle" w="lg" len="med"/>
          </a:ln>
          <a:effectLst/>
        </p:spPr>
        <p:style>
          <a:lnRef idx="1">
            <a:schemeClr val="accent1"/>
          </a:lnRef>
          <a:fillRef idx="0">
            <a:schemeClr val="accent1"/>
          </a:fillRef>
          <a:effectRef idx="0">
            <a:schemeClr val="accent1"/>
          </a:effectRef>
          <a:fontRef idx="minor">
            <a:schemeClr val="tx1"/>
          </a:fontRef>
        </p:style>
      </p:cxnSp>
      <p:sp>
        <p:nvSpPr>
          <p:cNvPr id="5"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7842494" y="1840599"/>
            <a:ext cx="521858" cy="274320"/>
          </a:xfrm>
          <a:prstGeom prst="rect">
            <a:avLst/>
          </a:prstGeom>
          <a:noFill/>
          <a:ln>
            <a:noFill/>
          </a:ln>
          <a:effectLst>
            <a:outerShdw blurRad="243672" dist="76200" sx="102000" sy="102000" algn="ctr" rotWithShape="0">
              <a:prstClr val="black">
                <a:alpha val="40000"/>
              </a:prstClr>
            </a:outerShdw>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400" b="1" i="0" u="none" strike="noStrike" baseline="0" dirty="0">
                <a:solidFill>
                  <a:srgbClr val="C00000"/>
                </a:solidFill>
                <a:latin typeface="Century Gothic" charset="0"/>
                <a:ea typeface="Century Gothic" charset="0"/>
                <a:cs typeface="Century Gothic" charset="0"/>
              </a:rPr>
              <a:t>NO</a:t>
            </a:r>
          </a:p>
        </p:txBody>
      </p:sp>
      <p:sp>
        <p:nvSpPr>
          <p:cNvPr id="6"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9266944" y="1840599"/>
            <a:ext cx="463292" cy="274320"/>
          </a:xfrm>
          <a:prstGeom prst="rect">
            <a:avLst/>
          </a:prstGeom>
          <a:noFill/>
          <a:ln>
            <a:noFill/>
          </a:ln>
          <a:effectLst>
            <a:outerShdw blurRad="243672" dist="76200" sx="102000" sy="102000" algn="ctr" rotWithShape="0">
              <a:prstClr val="black">
                <a:alpha val="40000"/>
              </a:prstClr>
            </a:outerShdw>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400" b="1" i="0" u="none" strike="noStrike" baseline="0" dirty="0">
                <a:solidFill>
                  <a:schemeClr val="bg2">
                    <a:lumMod val="25000"/>
                  </a:schemeClr>
                </a:solidFill>
                <a:latin typeface="Century Gothic" charset="0"/>
                <a:ea typeface="Century Gothic" charset="0"/>
                <a:cs typeface="Century Gothic" charset="0"/>
              </a:rPr>
              <a:t>YES</a:t>
            </a:r>
          </a:p>
        </p:txBody>
      </p:sp>
      <p:cxnSp>
        <p:nvCxnSpPr>
          <p:cNvPr id="7" name="Straight Arrow Connector 6">
            <a:extLst>
              <a:ext uri="{FF2B5EF4-FFF2-40B4-BE49-F238E27FC236}">
                <a16:creationId xmlns:a16="http://schemas.microsoft.com/office/drawing/2014/main" id="{29E43CD6-FCCC-674A-B971-74F2748AD34B}"/>
              </a:ext>
            </a:extLst>
          </p:cNvPr>
          <p:cNvCxnSpPr>
            <a:cxnSpLocks/>
          </p:cNvCxnSpPr>
          <p:nvPr/>
        </p:nvCxnSpPr>
        <p:spPr>
          <a:xfrm flipH="1">
            <a:off x="7766588" y="2017242"/>
            <a:ext cx="831609" cy="322219"/>
          </a:xfrm>
          <a:prstGeom prst="straightConnector1">
            <a:avLst/>
          </a:prstGeom>
          <a:ln w="19050">
            <a:solidFill>
              <a:srgbClr val="C00000"/>
            </a:solidFill>
            <a:tailEnd type="triangle" w="lg" len="med"/>
          </a:ln>
          <a:effectLst/>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1D36E455-2428-AC46-9D39-09F2701BD402}"/>
              </a:ext>
            </a:extLst>
          </p:cNvPr>
          <p:cNvCxnSpPr>
            <a:cxnSpLocks/>
          </p:cNvCxnSpPr>
          <p:nvPr/>
        </p:nvCxnSpPr>
        <p:spPr>
          <a:xfrm>
            <a:off x="2882562" y="1244809"/>
            <a:ext cx="731520" cy="0"/>
          </a:xfrm>
          <a:prstGeom prst="straightConnector1">
            <a:avLst/>
          </a:prstGeom>
          <a:ln w="19050">
            <a:solidFill>
              <a:schemeClr val="bg2">
                <a:lumMod val="25000"/>
              </a:schemeClr>
            </a:solidFill>
            <a:tailEnd type="triangle" w="lg" len="med"/>
          </a:ln>
          <a:effectLst/>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B4BA79E-7D91-3740-9F67-38790C6C3BB8}"/>
              </a:ext>
            </a:extLst>
          </p:cNvPr>
          <p:cNvCxnSpPr>
            <a:cxnSpLocks/>
          </p:cNvCxnSpPr>
          <p:nvPr/>
        </p:nvCxnSpPr>
        <p:spPr>
          <a:xfrm>
            <a:off x="5581315" y="1244809"/>
            <a:ext cx="914400" cy="0"/>
          </a:xfrm>
          <a:prstGeom prst="straightConnector1">
            <a:avLst/>
          </a:prstGeom>
          <a:ln w="19050">
            <a:solidFill>
              <a:schemeClr val="bg2">
                <a:lumMod val="25000"/>
              </a:schemeClr>
            </a:solidFill>
            <a:tailEnd type="triangle" w="lg" len="med"/>
          </a:ln>
          <a:effectLst/>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66835B18-9FA0-BC4E-9F36-5F2DAE597B44}"/>
              </a:ext>
            </a:extLst>
          </p:cNvPr>
          <p:cNvCxnSpPr>
            <a:cxnSpLocks/>
          </p:cNvCxnSpPr>
          <p:nvPr/>
        </p:nvCxnSpPr>
        <p:spPr>
          <a:xfrm>
            <a:off x="8693113" y="5066994"/>
            <a:ext cx="731520" cy="0"/>
          </a:xfrm>
          <a:prstGeom prst="straightConnector1">
            <a:avLst/>
          </a:prstGeom>
          <a:ln w="19050">
            <a:solidFill>
              <a:schemeClr val="bg2">
                <a:lumMod val="25000"/>
              </a:schemeClr>
            </a:solidFill>
            <a:tailEnd type="triangle" w="lg" len="med"/>
          </a:ln>
          <a:effectLst/>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BC8CAD74-4B4D-3742-864E-EF2FF8A5A53A}"/>
              </a:ext>
            </a:extLst>
          </p:cNvPr>
          <p:cNvCxnSpPr>
            <a:cxnSpLocks/>
          </p:cNvCxnSpPr>
          <p:nvPr/>
        </p:nvCxnSpPr>
        <p:spPr>
          <a:xfrm flipH="1">
            <a:off x="3022558" y="2733481"/>
            <a:ext cx="1699913" cy="0"/>
          </a:xfrm>
          <a:prstGeom prst="straightConnector1">
            <a:avLst/>
          </a:prstGeom>
          <a:ln w="19050">
            <a:solidFill>
              <a:schemeClr val="bg2">
                <a:lumMod val="25000"/>
              </a:schemeClr>
            </a:solidFill>
            <a:tailEnd type="triangle" w="lg" len="med"/>
          </a:ln>
          <a:effectLst/>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603D7009-9744-2B4D-90F6-7ED14342DCE5}"/>
              </a:ext>
            </a:extLst>
          </p:cNvPr>
          <p:cNvCxnSpPr>
            <a:cxnSpLocks/>
          </p:cNvCxnSpPr>
          <p:nvPr/>
        </p:nvCxnSpPr>
        <p:spPr>
          <a:xfrm>
            <a:off x="3229092" y="5066994"/>
            <a:ext cx="914400" cy="0"/>
          </a:xfrm>
          <a:prstGeom prst="straightConnector1">
            <a:avLst/>
          </a:prstGeom>
          <a:ln w="19050">
            <a:solidFill>
              <a:schemeClr val="bg2">
                <a:lumMod val="25000"/>
              </a:schemeClr>
            </a:solidFill>
            <a:tailEnd type="triangle" w="lg" len="med"/>
          </a:ln>
          <a:effectLst/>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D68C5A3-D27B-656C-7572-C153FDC9FB33}"/>
              </a:ext>
            </a:extLst>
          </p:cNvPr>
          <p:cNvCxnSpPr>
            <a:cxnSpLocks/>
          </p:cNvCxnSpPr>
          <p:nvPr/>
        </p:nvCxnSpPr>
        <p:spPr>
          <a:xfrm>
            <a:off x="1688819" y="3261792"/>
            <a:ext cx="0" cy="1194455"/>
          </a:xfrm>
          <a:prstGeom prst="straightConnector1">
            <a:avLst/>
          </a:prstGeom>
          <a:ln w="19050">
            <a:solidFill>
              <a:schemeClr val="bg2">
                <a:lumMod val="25000"/>
              </a:schemeClr>
            </a:solidFill>
            <a:tailEnd type="triangle" w="lg" len="med"/>
          </a:ln>
          <a:effectLst/>
        </p:spPr>
        <p:style>
          <a:lnRef idx="1">
            <a:schemeClr val="accent1"/>
          </a:lnRef>
          <a:fillRef idx="0">
            <a:schemeClr val="accent1"/>
          </a:fillRef>
          <a:effectRef idx="0">
            <a:schemeClr val="accent1"/>
          </a:effectRef>
          <a:fontRef idx="minor">
            <a:schemeClr val="tx1"/>
          </a:fontRef>
        </p:style>
      </p:cxnSp>
      <p:sp>
        <p:nvSpPr>
          <p:cNvPr id="18" name="Text Box 173">
            <a:extLst>
              <a:ext uri="{FF2B5EF4-FFF2-40B4-BE49-F238E27FC236}">
                <a16:creationId xmlns:a16="http://schemas.microsoft.com/office/drawing/2014/main" id="{A47CEB87-A8B3-5CB1-25E3-28631D0F1E9F}"/>
              </a:ext>
            </a:extLst>
          </p:cNvPr>
          <p:cNvSpPr txBox="1">
            <a:spLocks noChangeArrowheads="1"/>
          </p:cNvSpPr>
          <p:nvPr/>
        </p:nvSpPr>
        <p:spPr bwMode="auto">
          <a:xfrm>
            <a:off x="5918939" y="3764852"/>
            <a:ext cx="518174" cy="274320"/>
          </a:xfrm>
          <a:prstGeom prst="rect">
            <a:avLst/>
          </a:prstGeom>
          <a:noFill/>
          <a:ln>
            <a:noFill/>
          </a:ln>
          <a:effectLst>
            <a:outerShdw blurRad="243672" dist="76200" sx="102000" sy="102000" algn="ctr" rotWithShape="0">
              <a:prstClr val="black">
                <a:alpha val="40000"/>
              </a:prstClr>
            </a:outerShdw>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400" b="1" i="0" u="none" strike="noStrike" baseline="0" dirty="0">
                <a:solidFill>
                  <a:srgbClr val="C00000"/>
                </a:solidFill>
                <a:latin typeface="Century Gothic" charset="0"/>
                <a:ea typeface="Century Gothic" charset="0"/>
                <a:cs typeface="Century Gothic" charset="0"/>
              </a:rPr>
              <a:t>NO</a:t>
            </a:r>
          </a:p>
        </p:txBody>
      </p:sp>
      <p:sp>
        <p:nvSpPr>
          <p:cNvPr id="19" name="Text Box 174">
            <a:extLst>
              <a:ext uri="{FF2B5EF4-FFF2-40B4-BE49-F238E27FC236}">
                <a16:creationId xmlns:a16="http://schemas.microsoft.com/office/drawing/2014/main" id="{4F634050-5959-540C-3249-78E14E3497B7}"/>
              </a:ext>
            </a:extLst>
          </p:cNvPr>
          <p:cNvSpPr txBox="1">
            <a:spLocks noChangeArrowheads="1"/>
          </p:cNvSpPr>
          <p:nvPr/>
        </p:nvSpPr>
        <p:spPr bwMode="auto">
          <a:xfrm>
            <a:off x="8823035" y="4684846"/>
            <a:ext cx="448288" cy="274320"/>
          </a:xfrm>
          <a:prstGeom prst="rect">
            <a:avLst/>
          </a:prstGeom>
          <a:noFill/>
          <a:ln>
            <a:noFill/>
          </a:ln>
          <a:effectLst>
            <a:outerShdw blurRad="243672" dist="76200" sx="102000" sy="102000" algn="ctr" rotWithShape="0">
              <a:prstClr val="black">
                <a:alpha val="40000"/>
              </a:prstClr>
            </a:outerShdw>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400" b="1" i="0" u="none" strike="noStrike" baseline="0" dirty="0">
                <a:solidFill>
                  <a:schemeClr val="bg2">
                    <a:lumMod val="25000"/>
                  </a:schemeClr>
                </a:solidFill>
                <a:latin typeface="Century Gothic" charset="0"/>
                <a:ea typeface="Century Gothic" charset="0"/>
                <a:cs typeface="Century Gothic" charset="0"/>
              </a:rPr>
              <a:t>YES</a:t>
            </a:r>
          </a:p>
        </p:txBody>
      </p:sp>
      <p:cxnSp>
        <p:nvCxnSpPr>
          <p:cNvPr id="17" name="Straight Arrow Connector 16">
            <a:extLst>
              <a:ext uri="{FF2B5EF4-FFF2-40B4-BE49-F238E27FC236}">
                <a16:creationId xmlns:a16="http://schemas.microsoft.com/office/drawing/2014/main" id="{2184B2E6-85F7-7E48-69FB-B4FB18104E29}"/>
              </a:ext>
            </a:extLst>
          </p:cNvPr>
          <p:cNvCxnSpPr>
            <a:cxnSpLocks/>
          </p:cNvCxnSpPr>
          <p:nvPr/>
        </p:nvCxnSpPr>
        <p:spPr>
          <a:xfrm flipV="1">
            <a:off x="6429397" y="3409377"/>
            <a:ext cx="0" cy="822960"/>
          </a:xfrm>
          <a:prstGeom prst="straightConnector1">
            <a:avLst/>
          </a:prstGeom>
          <a:ln w="19050">
            <a:solidFill>
              <a:srgbClr val="C00000"/>
            </a:solidFill>
            <a:tailEnd type="triangle" w="lg" len="med"/>
          </a:ln>
          <a:effectLst/>
        </p:spPr>
        <p:style>
          <a:lnRef idx="1">
            <a:schemeClr val="accent1"/>
          </a:lnRef>
          <a:fillRef idx="0">
            <a:schemeClr val="accent1"/>
          </a:fillRef>
          <a:effectRef idx="0">
            <a:schemeClr val="accent1"/>
          </a:effectRef>
          <a:fontRef idx="minor">
            <a:schemeClr val="tx1"/>
          </a:fontRef>
        </p:style>
      </p:cxnSp>
      <p:sp>
        <p:nvSpPr>
          <p:cNvPr id="46" name="AutoShape 167">
            <a:extLst>
              <a:ext uri="{FF2B5EF4-FFF2-40B4-BE49-F238E27FC236}">
                <a16:creationId xmlns:a16="http://schemas.microsoft.com/office/drawing/2014/main" id="{8BE62BFD-4C7C-5144-8D25-E4E0E159AA61}"/>
              </a:ext>
            </a:extLst>
          </p:cNvPr>
          <p:cNvSpPr>
            <a:spLocks noChangeArrowheads="1"/>
          </p:cNvSpPr>
          <p:nvPr/>
        </p:nvSpPr>
        <p:spPr bwMode="auto">
          <a:xfrm>
            <a:off x="592369" y="858470"/>
            <a:ext cx="2213048" cy="772678"/>
          </a:xfrm>
          <a:prstGeom prst="roundRect">
            <a:avLst>
              <a:gd name="adj" fmla="val 50000"/>
            </a:avLst>
          </a:prstGeom>
          <a:solidFill>
            <a:schemeClr val="bg1"/>
          </a:solidFill>
          <a:ln w="12700">
            <a:noFill/>
            <a:miter lim="800000"/>
            <a:headEnd/>
            <a:tailEnd/>
          </a:ln>
          <a:effectLst>
            <a:outerShdw blurRad="125270" dist="121077" dir="8880000" sx="95530" sy="95530" algn="ctr" rotWithShape="0">
              <a:schemeClr val="bg2">
                <a:lumMod val="50000"/>
                <a:alpha val="40000"/>
              </a:scheme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800" b="0" i="0" u="none" strike="noStrike" baseline="0" dirty="0">
                <a:solidFill>
                  <a:schemeClr val="bg2">
                    <a:lumMod val="25000"/>
                  </a:schemeClr>
                </a:solidFill>
                <a:latin typeface="Century Gothic" charset="0"/>
                <a:ea typeface="Century Gothic" charset="0"/>
                <a:cs typeface="Century Gothic" charset="0"/>
              </a:rPr>
              <a:t>Initiate the process.</a:t>
            </a:r>
          </a:p>
        </p:txBody>
      </p:sp>
      <p:sp>
        <p:nvSpPr>
          <p:cNvPr id="50" name="AutoShape 168">
            <a:extLst>
              <a:ext uri="{FF2B5EF4-FFF2-40B4-BE49-F238E27FC236}">
                <a16:creationId xmlns:a16="http://schemas.microsoft.com/office/drawing/2014/main" id="{D4C957FA-3E22-8D4E-A48B-BAA4E79A3804}"/>
              </a:ext>
            </a:extLst>
          </p:cNvPr>
          <p:cNvSpPr>
            <a:spLocks noChangeArrowheads="1"/>
          </p:cNvSpPr>
          <p:nvPr/>
        </p:nvSpPr>
        <p:spPr bwMode="auto">
          <a:xfrm>
            <a:off x="6615910" y="519446"/>
            <a:ext cx="4298165" cy="1450727"/>
          </a:xfrm>
          <a:prstGeom prst="flowChartDecision">
            <a:avLst/>
          </a:prstGeom>
          <a:gradFill>
            <a:gsLst>
              <a:gs pos="36000">
                <a:srgbClr val="4FE5E5"/>
              </a:gs>
              <a:gs pos="84000">
                <a:schemeClr val="tx2">
                  <a:lumMod val="20000"/>
                  <a:lumOff val="80000"/>
                </a:schemeClr>
              </a:gs>
            </a:gsLst>
            <a:lin ang="2700000" scaled="0"/>
          </a:gradFill>
          <a:ln w="12700">
            <a:noFill/>
            <a:miter lim="800000"/>
            <a:headEnd/>
            <a:tailEnd/>
          </a:ln>
          <a:effectLst>
            <a:outerShdw blurRad="125270" dist="121077" dir="8880000" sx="95530" sy="95530" algn="ctr" rotWithShape="0">
              <a:schemeClr val="bg2">
                <a:lumMod val="50000"/>
                <a:alpha val="40000"/>
              </a:schemeClr>
            </a:outerShdw>
          </a:effectLst>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latin typeface="Century Gothic" charset="0"/>
                <a:ea typeface="Century Gothic" charset="0"/>
                <a:cs typeface="Century Gothic" charset="0"/>
              </a:rPr>
              <a:t>Decision point requiring a yes/no answer.</a:t>
            </a:r>
          </a:p>
        </p:txBody>
      </p:sp>
      <p:sp>
        <p:nvSpPr>
          <p:cNvPr id="52" name="AutoShape 166">
            <a:extLst>
              <a:ext uri="{FF2B5EF4-FFF2-40B4-BE49-F238E27FC236}">
                <a16:creationId xmlns:a16="http://schemas.microsoft.com/office/drawing/2014/main" id="{AB73FFA7-2CC8-EB47-8348-B755D3CA9FEE}"/>
              </a:ext>
            </a:extLst>
          </p:cNvPr>
          <p:cNvSpPr>
            <a:spLocks noChangeArrowheads="1"/>
          </p:cNvSpPr>
          <p:nvPr/>
        </p:nvSpPr>
        <p:spPr bwMode="auto">
          <a:xfrm>
            <a:off x="3743874" y="787609"/>
            <a:ext cx="1707894" cy="914400"/>
          </a:xfrm>
          <a:prstGeom prst="flowChartProcess">
            <a:avLst/>
          </a:prstGeom>
          <a:gradFill>
            <a:gsLst>
              <a:gs pos="87000">
                <a:schemeClr val="accent4">
                  <a:lumMod val="60000"/>
                  <a:lumOff val="40000"/>
                </a:schemeClr>
              </a:gs>
              <a:gs pos="37000">
                <a:srgbClr val="FFB102"/>
              </a:gs>
            </a:gsLst>
            <a:lin ang="2700000" scaled="0"/>
          </a:gradFill>
          <a:ln w="12700">
            <a:noFill/>
            <a:miter lim="800000"/>
            <a:headEnd/>
            <a:tailEnd/>
          </a:ln>
          <a:effectLst>
            <a:outerShdw blurRad="125270" dist="121077" dir="8880000" sx="95530" sy="95530" algn="ctr" rotWithShape="0">
              <a:schemeClr val="bg2">
                <a:lumMod val="50000"/>
                <a:alpha val="40000"/>
              </a:scheme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latin typeface="Century Gothic" charset="0"/>
                <a:ea typeface="Century Gothic" charset="0"/>
                <a:cs typeface="Century Gothic" charset="0"/>
              </a:rPr>
              <a:t>Input data or action.</a:t>
            </a:r>
          </a:p>
        </p:txBody>
      </p:sp>
      <p:sp>
        <p:nvSpPr>
          <p:cNvPr id="55" name="AutoShape 167">
            <a:extLst>
              <a:ext uri="{FF2B5EF4-FFF2-40B4-BE49-F238E27FC236}">
                <a16:creationId xmlns:a16="http://schemas.microsoft.com/office/drawing/2014/main" id="{53EFCBFF-2C37-2B4B-BD08-BF1764C82EA5}"/>
              </a:ext>
            </a:extLst>
          </p:cNvPr>
          <p:cNvSpPr>
            <a:spLocks noChangeArrowheads="1"/>
          </p:cNvSpPr>
          <p:nvPr/>
        </p:nvSpPr>
        <p:spPr bwMode="auto">
          <a:xfrm>
            <a:off x="9685855" y="2345151"/>
            <a:ext cx="1999282" cy="822960"/>
          </a:xfrm>
          <a:prstGeom prst="roundRect">
            <a:avLst>
              <a:gd name="adj" fmla="val 50000"/>
            </a:avLst>
          </a:prstGeom>
          <a:gradFill>
            <a:gsLst>
              <a:gs pos="36000">
                <a:srgbClr val="77F5A4"/>
              </a:gs>
              <a:gs pos="84000">
                <a:srgbClr val="ABF55E"/>
              </a:gs>
            </a:gsLst>
            <a:lin ang="2700000" scaled="0"/>
          </a:gradFill>
          <a:ln w="12700">
            <a:noFill/>
            <a:miter lim="800000"/>
            <a:headEnd/>
            <a:tailEnd/>
          </a:ln>
          <a:effectLst>
            <a:outerShdw blurRad="125270" dist="121077" dir="8880000" sx="95530" sy="95530" algn="ctr" rotWithShape="0">
              <a:schemeClr val="bg2">
                <a:lumMod val="50000"/>
                <a:alpha val="40000"/>
              </a:scheme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latin typeface="Century Gothic" charset="0"/>
                <a:ea typeface="Century Gothic" charset="0"/>
                <a:cs typeface="Century Gothic" charset="0"/>
              </a:rPr>
              <a:t>END</a:t>
            </a:r>
          </a:p>
        </p:txBody>
      </p:sp>
      <p:sp>
        <p:nvSpPr>
          <p:cNvPr id="65" name="AutoShape 169">
            <a:extLst>
              <a:ext uri="{FF2B5EF4-FFF2-40B4-BE49-F238E27FC236}">
                <a16:creationId xmlns:a16="http://schemas.microsoft.com/office/drawing/2014/main" id="{0EF0F3AA-8AE8-3F43-94BB-7334DC93141E}"/>
              </a:ext>
            </a:extLst>
          </p:cNvPr>
          <p:cNvSpPr>
            <a:spLocks noChangeArrowheads="1"/>
          </p:cNvSpPr>
          <p:nvPr/>
        </p:nvSpPr>
        <p:spPr bwMode="auto">
          <a:xfrm>
            <a:off x="4544916" y="2342229"/>
            <a:ext cx="3163085" cy="977438"/>
          </a:xfrm>
          <a:prstGeom prst="flowChartInputOutput">
            <a:avLst/>
          </a:prstGeom>
          <a:gradFill>
            <a:gsLst>
              <a:gs pos="11000">
                <a:srgbClr val="FF8973"/>
              </a:gs>
              <a:gs pos="81000">
                <a:srgbClr val="FFBDBE"/>
              </a:gs>
            </a:gsLst>
            <a:lin ang="2700000" scaled="0"/>
          </a:gradFill>
          <a:ln w="12700">
            <a:noFill/>
            <a:miter lim="800000"/>
            <a:headEnd/>
            <a:tailEnd/>
          </a:ln>
          <a:effectLst>
            <a:outerShdw blurRad="125270" dist="121077" dir="8880000" sx="95530" sy="95530" algn="ctr" rotWithShape="0">
              <a:schemeClr val="bg2">
                <a:lumMod val="50000"/>
                <a:alpha val="40000"/>
              </a:scheme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latin typeface="Century Gothic" charset="0"/>
                <a:ea typeface="Century Gothic" charset="0"/>
                <a:cs typeface="Century Gothic" charset="0"/>
              </a:rPr>
              <a:t>Shows input or output of information.</a:t>
            </a:r>
          </a:p>
        </p:txBody>
      </p:sp>
      <p:sp>
        <p:nvSpPr>
          <p:cNvPr id="67" name="AutoShape 166">
            <a:extLst>
              <a:ext uri="{FF2B5EF4-FFF2-40B4-BE49-F238E27FC236}">
                <a16:creationId xmlns:a16="http://schemas.microsoft.com/office/drawing/2014/main" id="{B9165CB5-711E-3C44-9BED-30F898BF4E66}"/>
              </a:ext>
            </a:extLst>
          </p:cNvPr>
          <p:cNvSpPr>
            <a:spLocks noChangeArrowheads="1"/>
          </p:cNvSpPr>
          <p:nvPr/>
        </p:nvSpPr>
        <p:spPr bwMode="auto">
          <a:xfrm>
            <a:off x="510487" y="2322001"/>
            <a:ext cx="2372075" cy="822960"/>
          </a:xfrm>
          <a:prstGeom prst="flowChartProcess">
            <a:avLst/>
          </a:prstGeom>
          <a:gradFill>
            <a:gsLst>
              <a:gs pos="87000">
                <a:schemeClr val="accent4">
                  <a:lumMod val="60000"/>
                  <a:lumOff val="40000"/>
                </a:schemeClr>
              </a:gs>
              <a:gs pos="37000">
                <a:srgbClr val="FFAE30"/>
              </a:gs>
            </a:gsLst>
            <a:lin ang="2700000" scaled="0"/>
          </a:gradFill>
          <a:ln w="12700">
            <a:noFill/>
            <a:miter lim="800000"/>
            <a:headEnd/>
            <a:tailEnd/>
          </a:ln>
          <a:effectLst>
            <a:outerShdw blurRad="125270" dist="121077" dir="8880000" sx="95530" sy="95530" algn="ctr" rotWithShape="0">
              <a:schemeClr val="bg2">
                <a:lumMod val="50000"/>
                <a:alpha val="40000"/>
              </a:scheme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latin typeface="Century Gothic" charset="0"/>
                <a:ea typeface="Century Gothic" charset="0"/>
                <a:cs typeface="Century Gothic" charset="0"/>
              </a:rPr>
              <a:t>Follow-up action or process.</a:t>
            </a:r>
          </a:p>
        </p:txBody>
      </p:sp>
      <p:sp>
        <p:nvSpPr>
          <p:cNvPr id="68" name="AutoShape 167">
            <a:extLst>
              <a:ext uri="{FF2B5EF4-FFF2-40B4-BE49-F238E27FC236}">
                <a16:creationId xmlns:a16="http://schemas.microsoft.com/office/drawing/2014/main" id="{4084EC94-F510-6D47-ABCA-B423BAA4ED50}"/>
              </a:ext>
            </a:extLst>
          </p:cNvPr>
          <p:cNvSpPr>
            <a:spLocks noChangeArrowheads="1"/>
          </p:cNvSpPr>
          <p:nvPr/>
        </p:nvSpPr>
        <p:spPr bwMode="auto">
          <a:xfrm>
            <a:off x="9534363" y="4558007"/>
            <a:ext cx="2329691" cy="1017974"/>
          </a:xfrm>
          <a:prstGeom prst="roundRect">
            <a:avLst>
              <a:gd name="adj" fmla="val 50000"/>
            </a:avLst>
          </a:prstGeom>
          <a:gradFill>
            <a:gsLst>
              <a:gs pos="36000">
                <a:srgbClr val="00F06C"/>
              </a:gs>
              <a:gs pos="82000">
                <a:srgbClr val="ABF55E"/>
              </a:gs>
            </a:gsLst>
            <a:lin ang="2700000" scaled="0"/>
          </a:gradFill>
          <a:ln w="12700">
            <a:noFill/>
            <a:miter lim="800000"/>
            <a:headEnd/>
            <a:tailEnd/>
          </a:ln>
          <a:effectLst>
            <a:outerShdw blurRad="125270" dist="121077" dir="8880000" sx="95530" sy="95530" algn="ctr" rotWithShape="0">
              <a:schemeClr val="bg2">
                <a:lumMod val="50000"/>
                <a:alpha val="40000"/>
              </a:scheme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latin typeface="Century Gothic" charset="0"/>
                <a:ea typeface="Century Gothic" charset="0"/>
                <a:cs typeface="Century Gothic" charset="0"/>
              </a:rPr>
              <a:t>END:</a:t>
            </a:r>
          </a:p>
          <a:p>
            <a:pPr algn="ctr" rtl="0">
              <a:defRPr sz="1000"/>
            </a:pPr>
            <a:r>
              <a:rPr lang="en-US" sz="1600" b="0" i="0" u="none" strike="noStrike" baseline="0" dirty="0">
                <a:latin typeface="Century Gothic" charset="0"/>
                <a:ea typeface="Century Gothic" charset="0"/>
                <a:cs typeface="Century Gothic" charset="0"/>
              </a:rPr>
              <a:t>Concludes the process.</a:t>
            </a:r>
          </a:p>
        </p:txBody>
      </p:sp>
      <p:sp>
        <p:nvSpPr>
          <p:cNvPr id="13" name="AutoShape 169">
            <a:extLst>
              <a:ext uri="{FF2B5EF4-FFF2-40B4-BE49-F238E27FC236}">
                <a16:creationId xmlns:a16="http://schemas.microsoft.com/office/drawing/2014/main" id="{46ED6480-2CFA-FAFA-AE78-23543CC77BA4}"/>
              </a:ext>
            </a:extLst>
          </p:cNvPr>
          <p:cNvSpPr>
            <a:spLocks noChangeArrowheads="1"/>
          </p:cNvSpPr>
          <p:nvPr/>
        </p:nvSpPr>
        <p:spPr bwMode="auto">
          <a:xfrm>
            <a:off x="236811" y="4578275"/>
            <a:ext cx="3163085" cy="977438"/>
          </a:xfrm>
          <a:prstGeom prst="flowChartInputOutput">
            <a:avLst/>
          </a:prstGeom>
          <a:gradFill>
            <a:gsLst>
              <a:gs pos="11000">
                <a:srgbClr val="FF8973"/>
              </a:gs>
              <a:gs pos="81000">
                <a:srgbClr val="FFBDBE"/>
              </a:gs>
            </a:gsLst>
            <a:lin ang="2700000" scaled="0"/>
          </a:gradFill>
          <a:ln w="12700">
            <a:noFill/>
            <a:miter lim="800000"/>
            <a:headEnd/>
            <a:tailEnd/>
          </a:ln>
          <a:effectLst>
            <a:outerShdw blurRad="125270" dist="121077" dir="8880000" sx="95530" sy="95530" algn="ctr" rotWithShape="0">
              <a:schemeClr val="bg2">
                <a:lumMod val="50000"/>
                <a:alpha val="40000"/>
              </a:scheme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latin typeface="Century Gothic" charset="0"/>
                <a:ea typeface="Century Gothic" charset="0"/>
                <a:cs typeface="Century Gothic" charset="0"/>
              </a:rPr>
              <a:t>Shows input or output of information.</a:t>
            </a:r>
          </a:p>
        </p:txBody>
      </p:sp>
      <p:sp>
        <p:nvSpPr>
          <p:cNvPr id="21" name="AutoShape 168">
            <a:extLst>
              <a:ext uri="{FF2B5EF4-FFF2-40B4-BE49-F238E27FC236}">
                <a16:creationId xmlns:a16="http://schemas.microsoft.com/office/drawing/2014/main" id="{0ADD7280-BD46-A811-0BED-C98E47F8C43A}"/>
              </a:ext>
            </a:extLst>
          </p:cNvPr>
          <p:cNvSpPr>
            <a:spLocks noChangeArrowheads="1"/>
          </p:cNvSpPr>
          <p:nvPr/>
        </p:nvSpPr>
        <p:spPr bwMode="auto">
          <a:xfrm>
            <a:off x="4280315" y="4341631"/>
            <a:ext cx="4298165" cy="1450727"/>
          </a:xfrm>
          <a:prstGeom prst="flowChartDecision">
            <a:avLst/>
          </a:prstGeom>
          <a:gradFill>
            <a:gsLst>
              <a:gs pos="36000">
                <a:srgbClr val="86F2E2"/>
              </a:gs>
              <a:gs pos="84000">
                <a:schemeClr val="tx2">
                  <a:lumMod val="20000"/>
                  <a:lumOff val="80000"/>
                </a:schemeClr>
              </a:gs>
            </a:gsLst>
            <a:lin ang="2700000" scaled="0"/>
          </a:gradFill>
          <a:ln w="12700">
            <a:noFill/>
            <a:miter lim="800000"/>
            <a:headEnd/>
            <a:tailEnd/>
          </a:ln>
          <a:effectLst>
            <a:outerShdw blurRad="125270" dist="121077" dir="8880000" sx="95530" sy="95530" algn="ctr" rotWithShape="0">
              <a:schemeClr val="bg2">
                <a:lumMod val="50000"/>
                <a:alpha val="40000"/>
              </a:schemeClr>
            </a:outerShdw>
          </a:effectLst>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latin typeface="Century Gothic" charset="0"/>
                <a:ea typeface="Century Gothic" charset="0"/>
                <a:cs typeface="Century Gothic" charset="0"/>
              </a:rPr>
              <a:t>Decision point requiring a yes/no answer.</a:t>
            </a:r>
          </a:p>
        </p:txBody>
      </p:sp>
      <p:sp>
        <p:nvSpPr>
          <p:cNvPr id="45" name="TextBox 44">
            <a:extLst>
              <a:ext uri="{FF2B5EF4-FFF2-40B4-BE49-F238E27FC236}">
                <a16:creationId xmlns:a16="http://schemas.microsoft.com/office/drawing/2014/main" id="{320EB92D-9604-84CD-04A5-0A91866E37AD}"/>
              </a:ext>
            </a:extLst>
          </p:cNvPr>
          <p:cNvSpPr txBox="1"/>
          <p:nvPr/>
        </p:nvSpPr>
        <p:spPr>
          <a:xfrm>
            <a:off x="222175" y="6168667"/>
            <a:ext cx="11815495" cy="677108"/>
          </a:xfrm>
          <a:prstGeom prst="rect">
            <a:avLst/>
          </a:prstGeom>
          <a:noFill/>
          <a:effectLst/>
        </p:spPr>
        <p:txBody>
          <a:bodyPr wrap="square" rtlCol="0">
            <a:spAutoFit/>
          </a:bodyPr>
          <a:lstStyle/>
          <a:p>
            <a:pPr algn="r"/>
            <a:r>
              <a:rPr lang="en-US" sz="3800" dirty="0">
                <a:solidFill>
                  <a:schemeClr val="bg2">
                    <a:lumMod val="25000"/>
                  </a:schemeClr>
                </a:solidFill>
                <a:latin typeface="Century Gothic" panose="020B0502020202020204" pitchFamily="34" charset="0"/>
              </a:rPr>
              <a:t>Process Title</a:t>
            </a:r>
          </a:p>
        </p:txBody>
      </p:sp>
    </p:spTree>
    <p:extLst>
      <p:ext uri="{BB962C8B-B14F-4D97-AF65-F5344CB8AC3E}">
        <p14:creationId xmlns:p14="http://schemas.microsoft.com/office/powerpoint/2010/main" val="367080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50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dissolve">
                                      <p:cBhvr>
                                        <p:cTn id="11" dur="1000"/>
                                        <p:tgtEl>
                                          <p:spTgt spid="48"/>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1000" fill="hold"/>
                                        <p:tgtEl>
                                          <p:spTgt spid="52"/>
                                        </p:tgtEl>
                                        <p:attrNameLst>
                                          <p:attrName>ppt_x</p:attrName>
                                        </p:attrNameLst>
                                      </p:cBhvr>
                                      <p:tavLst>
                                        <p:tav tm="0">
                                          <p:val>
                                            <p:strVal val="0-#ppt_w/2"/>
                                          </p:val>
                                        </p:tav>
                                        <p:tav tm="100000">
                                          <p:val>
                                            <p:strVal val="#ppt_x"/>
                                          </p:val>
                                        </p:tav>
                                      </p:tavLst>
                                    </p:anim>
                                    <p:anim calcmode="lin" valueType="num">
                                      <p:cBhvr additive="base">
                                        <p:cTn id="17" dur="1000" fill="hold"/>
                                        <p:tgtEl>
                                          <p:spTgt spid="5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dissolve">
                                      <p:cBhvr>
                                        <p:cTn id="22" dur="500"/>
                                        <p:tgtEl>
                                          <p:spTgt spid="49"/>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strips(downLeft)">
                                      <p:cBhvr>
                                        <p:cTn id="27" dur="1000"/>
                                        <p:tgtEl>
                                          <p:spTgt spid="5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dissolve">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dissolve">
                                      <p:cBhvr>
                                        <p:cTn id="44" dur="500"/>
                                        <p:tgtEl>
                                          <p:spTgt spid="5"/>
                                        </p:tgtEl>
                                      </p:cBhvr>
                                    </p:animEffect>
                                  </p:childTnLst>
                                </p:cTn>
                              </p:par>
                              <p:par>
                                <p:cTn id="45" presetID="9" presetClass="entr" presetSubtype="0" fill="hold" nodeType="with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dissolve">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5"/>
                                        </p:tgtEl>
                                        <p:attrNameLst>
                                          <p:attrName>style.visibility</p:attrName>
                                        </p:attrNameLst>
                                      </p:cBhvr>
                                      <p:to>
                                        <p:strVal val="visible"/>
                                      </p:to>
                                    </p:set>
                                    <p:animEffect transition="in" filter="dissolve">
                                      <p:cBhvr>
                                        <p:cTn id="52" dur="2000"/>
                                        <p:tgtEl>
                                          <p:spTgt spid="6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61"/>
                                        </p:tgtEl>
                                        <p:attrNameLst>
                                          <p:attrName>style.visibility</p:attrName>
                                        </p:attrNameLst>
                                      </p:cBhvr>
                                      <p:to>
                                        <p:strVal val="visible"/>
                                      </p:to>
                                    </p:set>
                                    <p:animEffect transition="in" filter="dissolve">
                                      <p:cBhvr>
                                        <p:cTn id="57" dur="500"/>
                                        <p:tgtEl>
                                          <p:spTgt spid="61"/>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67"/>
                                        </p:tgtEl>
                                        <p:attrNameLst>
                                          <p:attrName>style.visibility</p:attrName>
                                        </p:attrNameLst>
                                      </p:cBhvr>
                                      <p:to>
                                        <p:strVal val="visible"/>
                                      </p:to>
                                    </p:set>
                                    <p:anim calcmode="lin" valueType="num">
                                      <p:cBhvr additive="base">
                                        <p:cTn id="62" dur="1000" fill="hold"/>
                                        <p:tgtEl>
                                          <p:spTgt spid="67"/>
                                        </p:tgtEl>
                                        <p:attrNameLst>
                                          <p:attrName>ppt_x</p:attrName>
                                        </p:attrNameLst>
                                      </p:cBhvr>
                                      <p:tavLst>
                                        <p:tav tm="0">
                                          <p:val>
                                            <p:strVal val="1+#ppt_w/2"/>
                                          </p:val>
                                        </p:tav>
                                        <p:tav tm="100000">
                                          <p:val>
                                            <p:strVal val="#ppt_x"/>
                                          </p:val>
                                        </p:tav>
                                      </p:tavLst>
                                    </p:anim>
                                    <p:anim calcmode="lin" valueType="num">
                                      <p:cBhvr additive="base">
                                        <p:cTn id="63" dur="1000" fill="hold"/>
                                        <p:tgtEl>
                                          <p:spTgt spid="67"/>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dissolve">
                                      <p:cBhvr>
                                        <p:cTn id="68" dur="500"/>
                                        <p:tgtEl>
                                          <p:spTgt spid="15"/>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dissolve">
                                      <p:cBhvr>
                                        <p:cTn id="73" dur="2000"/>
                                        <p:tgtEl>
                                          <p:spTgt spid="13"/>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nodeType="clickEffect">
                                  <p:stCondLst>
                                    <p:cond delay="0"/>
                                  </p:stCondLst>
                                  <p:childTnLst>
                                    <p:set>
                                      <p:cBhvr>
                                        <p:cTn id="77" dur="1" fill="hold">
                                          <p:stCondLst>
                                            <p:cond delay="0"/>
                                          </p:stCondLst>
                                        </p:cTn>
                                        <p:tgtEl>
                                          <p:spTgt spid="63"/>
                                        </p:tgtEl>
                                        <p:attrNameLst>
                                          <p:attrName>style.visibility</p:attrName>
                                        </p:attrNameLst>
                                      </p:cBhvr>
                                      <p:to>
                                        <p:strVal val="visible"/>
                                      </p:to>
                                    </p:set>
                                    <p:animEffect transition="in" filter="dissolve">
                                      <p:cBhvr>
                                        <p:cTn id="78" dur="500"/>
                                        <p:tgtEl>
                                          <p:spTgt spid="63"/>
                                        </p:tgtEl>
                                      </p:cBhvr>
                                    </p:animEffect>
                                  </p:childTnLst>
                                </p:cTn>
                              </p:par>
                            </p:childTnLst>
                          </p:cTn>
                        </p:par>
                      </p:childTnLst>
                    </p:cTn>
                  </p:par>
                  <p:par>
                    <p:cTn id="79" fill="hold">
                      <p:stCondLst>
                        <p:cond delay="indefinite"/>
                      </p:stCondLst>
                      <p:childTnLst>
                        <p:par>
                          <p:cTn id="80" fill="hold">
                            <p:stCondLst>
                              <p:cond delay="0"/>
                            </p:stCondLst>
                            <p:childTnLst>
                              <p:par>
                                <p:cTn id="81" presetID="18" presetClass="entr" presetSubtype="12" fill="hold" grpId="1" nodeType="clickEffect">
                                  <p:stCondLst>
                                    <p:cond delay="0"/>
                                  </p:stCondLst>
                                  <p:childTnLst>
                                    <p:set>
                                      <p:cBhvr>
                                        <p:cTn id="82" dur="1" fill="hold">
                                          <p:stCondLst>
                                            <p:cond delay="0"/>
                                          </p:stCondLst>
                                        </p:cTn>
                                        <p:tgtEl>
                                          <p:spTgt spid="21"/>
                                        </p:tgtEl>
                                        <p:attrNameLst>
                                          <p:attrName>style.visibility</p:attrName>
                                        </p:attrNameLst>
                                      </p:cBhvr>
                                      <p:to>
                                        <p:strVal val="visible"/>
                                      </p:to>
                                    </p:set>
                                    <p:animEffect transition="in" filter="strips(downLeft)">
                                      <p:cBhvr>
                                        <p:cTn id="83" dur="1000"/>
                                        <p:tgtEl>
                                          <p:spTgt spid="21"/>
                                        </p:tgtEl>
                                      </p:cBhvr>
                                    </p:animEffect>
                                  </p:childTnLst>
                                </p:cTn>
                              </p:par>
                            </p:childTnLst>
                          </p:cTn>
                        </p:par>
                      </p:childTnLst>
                    </p:cTn>
                  </p:par>
                  <p:par>
                    <p:cTn id="84" fill="hold">
                      <p:stCondLst>
                        <p:cond delay="indefinite"/>
                      </p:stCondLst>
                      <p:childTnLst>
                        <p:par>
                          <p:cTn id="85" fill="hold">
                            <p:stCondLst>
                              <p:cond delay="0"/>
                            </p:stCondLst>
                            <p:childTnLst>
                              <p:par>
                                <p:cTn id="86" presetID="9" presetClass="entr" presetSubtype="0" fill="hold" nodeType="clickEffect">
                                  <p:stCondLst>
                                    <p:cond delay="0"/>
                                  </p:stCondLst>
                                  <p:childTnLst>
                                    <p:set>
                                      <p:cBhvr>
                                        <p:cTn id="87" dur="1" fill="hold">
                                          <p:stCondLst>
                                            <p:cond delay="0"/>
                                          </p:stCondLst>
                                        </p:cTn>
                                        <p:tgtEl>
                                          <p:spTgt spid="17"/>
                                        </p:tgtEl>
                                        <p:attrNameLst>
                                          <p:attrName>style.visibility</p:attrName>
                                        </p:attrNameLst>
                                      </p:cBhvr>
                                      <p:to>
                                        <p:strVal val="visible"/>
                                      </p:to>
                                    </p:set>
                                    <p:animEffect transition="in" filter="dissolve">
                                      <p:cBhvr>
                                        <p:cTn id="88" dur="500"/>
                                        <p:tgtEl>
                                          <p:spTgt spid="17"/>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dissolve">
                                      <p:cBhvr>
                                        <p:cTn id="91" dur="500"/>
                                        <p:tgtEl>
                                          <p:spTgt spid="18"/>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grpId="0" nodeType="clickEffect">
                                  <p:stCondLst>
                                    <p:cond delay="0"/>
                                  </p:stCondLst>
                                  <p:childTnLst>
                                    <p:set>
                                      <p:cBhvr>
                                        <p:cTn id="95" dur="1" fill="hold">
                                          <p:stCondLst>
                                            <p:cond delay="0"/>
                                          </p:stCondLst>
                                        </p:cTn>
                                        <p:tgtEl>
                                          <p:spTgt spid="19"/>
                                        </p:tgtEl>
                                        <p:attrNameLst>
                                          <p:attrName>style.visibility</p:attrName>
                                        </p:attrNameLst>
                                      </p:cBhvr>
                                      <p:to>
                                        <p:strVal val="visible"/>
                                      </p:to>
                                    </p:set>
                                    <p:animEffect transition="in" filter="dissolve">
                                      <p:cBhvr>
                                        <p:cTn id="96" dur="500"/>
                                        <p:tgtEl>
                                          <p:spTgt spid="19"/>
                                        </p:tgtEl>
                                      </p:cBhvr>
                                    </p:animEffect>
                                  </p:childTnLst>
                                </p:cTn>
                              </p:par>
                              <p:par>
                                <p:cTn id="97" presetID="9" presetClass="entr" presetSubtype="0" fill="hold" nodeType="with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dissolve">
                                      <p:cBhvr>
                                        <p:cTn id="99" dur="500"/>
                                        <p:tgtEl>
                                          <p:spTgt spid="51"/>
                                        </p:tgtEl>
                                      </p:cBhvr>
                                    </p:animEffect>
                                  </p:childTnLst>
                                </p:cTn>
                              </p:par>
                            </p:childTnLst>
                          </p:cTn>
                        </p:par>
                      </p:childTnLst>
                    </p:cTn>
                  </p:par>
                  <p:par>
                    <p:cTn id="100" fill="hold">
                      <p:stCondLst>
                        <p:cond delay="indefinite"/>
                      </p:stCondLst>
                      <p:childTnLst>
                        <p:par>
                          <p:cTn id="101" fill="hold">
                            <p:stCondLst>
                              <p:cond delay="0"/>
                            </p:stCondLst>
                            <p:childTnLst>
                              <p:par>
                                <p:cTn id="102" presetID="20" presetClass="entr" presetSubtype="0" fill="hold" grpId="0" nodeType="clickEffect">
                                  <p:stCondLst>
                                    <p:cond delay="0"/>
                                  </p:stCondLst>
                                  <p:childTnLst>
                                    <p:set>
                                      <p:cBhvr>
                                        <p:cTn id="103" dur="1" fill="hold">
                                          <p:stCondLst>
                                            <p:cond delay="0"/>
                                          </p:stCondLst>
                                        </p:cTn>
                                        <p:tgtEl>
                                          <p:spTgt spid="68"/>
                                        </p:tgtEl>
                                        <p:attrNameLst>
                                          <p:attrName>style.visibility</p:attrName>
                                        </p:attrNameLst>
                                      </p:cBhvr>
                                      <p:to>
                                        <p:strVal val="visible"/>
                                      </p:to>
                                    </p:set>
                                    <p:animEffect transition="in" filter="wedge">
                                      <p:cBhvr>
                                        <p:cTn id="104" dur="20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8" grpId="0"/>
      <p:bldP spid="19" grpId="0"/>
      <p:bldP spid="46" grpId="0" animBg="1"/>
      <p:bldP spid="50" grpId="0" animBg="1"/>
      <p:bldP spid="52" grpId="0" animBg="1"/>
      <p:bldP spid="55" grpId="0" animBg="1"/>
      <p:bldP spid="65" grpId="0" animBg="1"/>
      <p:bldP spid="67" grpId="0" animBg="1"/>
      <p:bldP spid="68" grpId="0" animBg="1"/>
      <p:bldP spid="13" grpId="0" animBg="1"/>
      <p:bldP spid="21"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13620</TotalTime>
  <Words>255</Words>
  <Application>Microsoft Macintosh PowerPoint</Application>
  <PresentationFormat>Widescreen</PresentationFormat>
  <Paragraphs>25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224</cp:revision>
  <cp:lastPrinted>2024-02-20T23:48:17Z</cp:lastPrinted>
  <dcterms:created xsi:type="dcterms:W3CDTF">2021-07-07T23:54:57Z</dcterms:created>
  <dcterms:modified xsi:type="dcterms:W3CDTF">2024-05-17T19:58:44Z</dcterms:modified>
</cp:coreProperties>
</file>