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9" autoAdjust="0"/>
    <p:restoredTop sz="96058"/>
  </p:normalViewPr>
  <p:slideViewPr>
    <p:cSldViewPr snapToGrid="0" snapToObjects="1">
      <p:cViewPr varScale="1">
        <p:scale>
          <a:sx n="126" d="100"/>
          <a:sy n="126" d="100"/>
        </p:scale>
        <p:origin x="216" y="24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Balanced+Scorecard+Matrix-powerpoint-12037&amp;lpa=Balanced+Scorecard+Matrix+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Matrix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854983"/>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This balanced scorecard template tracks business performance across various objectives. During periodic reviews, managers and team leaders can use this template to communicate progress toward strategic targets and ensure alignment with overarching goals and strategies.</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a:t>
            </a:r>
            <a:r>
              <a:rPr lang="en-US" sz="1300" i="0" u="none" strike="noStrike" dirty="0">
                <a:solidFill>
                  <a:srgbClr val="000000"/>
                </a:solidFill>
                <a:effectLst/>
                <a:latin typeface="Century Gothic" panose="020B0502020202020204" pitchFamily="34" charset="0"/>
              </a:rPr>
              <a:t>: The template features a clear layout that’s divided into financial, customer, internal, and learning perspectives. Each section contains objectives, targets, and current status, providing a detailed overview in a format that's easy to digest. The matrix layout centers around the broader business vision and strategy, which helps teams understand the linkage between their daily activities and the company's goals.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41061" y="1871830"/>
            <a:ext cx="6851691"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849360" y="310605"/>
            <a:ext cx="3020924" cy="600847"/>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Graphic 194" descr="Badge Follow with solid fill">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93" descr="Badge Unfollow with solid fill">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Badge Follow with solid fill">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Badge Question Mark with solid fill">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6" y="6422883"/>
            <a:ext cx="361262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Likelihood of Reaching Target:</a:t>
            </a:r>
          </a:p>
        </p:txBody>
      </p:sp>
      <p:pic>
        <p:nvPicPr>
          <p:cNvPr id="15" name="Graphic 14" descr="Badge Unfollow with solid fill">
            <a:extLst>
              <a:ext uri="{FF2B5EF4-FFF2-40B4-BE49-F238E27FC236}">
                <a16:creationId xmlns:a16="http://schemas.microsoft.com/office/drawing/2014/main" id="{309E0F34-D9F5-5AC3-254B-F269010CE0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03575" y="6487889"/>
            <a:ext cx="274320" cy="274320"/>
          </a:xfrm>
          <a:prstGeom prst="rect">
            <a:avLst/>
          </a:prstGeom>
        </p:spPr>
      </p:pic>
      <p:pic>
        <p:nvPicPr>
          <p:cNvPr id="29" name="Graphic 28" descr="Badge Question Mark with solid fill">
            <a:extLst>
              <a:ext uri="{FF2B5EF4-FFF2-40B4-BE49-F238E27FC236}">
                <a16:creationId xmlns:a16="http://schemas.microsoft.com/office/drawing/2014/main" id="{31CA840B-7407-3FDA-793F-A03AB25E4ED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73334" y="6487889"/>
            <a:ext cx="274320" cy="274320"/>
          </a:xfrm>
          <a:prstGeom prst="rect">
            <a:avLst/>
          </a:prstGeom>
        </p:spPr>
      </p:pic>
      <p:pic>
        <p:nvPicPr>
          <p:cNvPr id="31" name="Graphic 30" descr="Badge Follow with solid fill">
            <a:extLst>
              <a:ext uri="{FF2B5EF4-FFF2-40B4-BE49-F238E27FC236}">
                <a16:creationId xmlns:a16="http://schemas.microsoft.com/office/drawing/2014/main" id="{26955968-2213-45D7-F24F-347819DF963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59774" y="6487889"/>
            <a:ext cx="274320" cy="274320"/>
          </a:xfrm>
          <a:prstGeom prst="rect">
            <a:avLst/>
          </a:prstGeom>
        </p:spPr>
      </p:pic>
      <p:sp>
        <p:nvSpPr>
          <p:cNvPr id="33" name="TextBox 32">
            <a:extLst>
              <a:ext uri="{FF2B5EF4-FFF2-40B4-BE49-F238E27FC236}">
                <a16:creationId xmlns:a16="http://schemas.microsoft.com/office/drawing/2014/main" id="{279E4FA2-CEA4-A659-7F4F-CD8FE69597C7}"/>
              </a:ext>
            </a:extLst>
          </p:cNvPr>
          <p:cNvSpPr txBox="1"/>
          <p:nvPr/>
        </p:nvSpPr>
        <p:spPr>
          <a:xfrm>
            <a:off x="4678170" y="6438382"/>
            <a:ext cx="164592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UNLIKELY</a:t>
            </a:r>
          </a:p>
        </p:txBody>
      </p:sp>
      <p:sp>
        <p:nvSpPr>
          <p:cNvPr id="34" name="TextBox 33">
            <a:extLst>
              <a:ext uri="{FF2B5EF4-FFF2-40B4-BE49-F238E27FC236}">
                <a16:creationId xmlns:a16="http://schemas.microsoft.com/office/drawing/2014/main" id="{2387D5AD-E469-FC21-8CB5-A3557121B5B3}"/>
              </a:ext>
            </a:extLst>
          </p:cNvPr>
          <p:cNvSpPr txBox="1"/>
          <p:nvPr/>
        </p:nvSpPr>
        <p:spPr>
          <a:xfrm>
            <a:off x="6860992" y="6438382"/>
            <a:ext cx="219456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NOT CERTAIN</a:t>
            </a:r>
          </a:p>
        </p:txBody>
      </p:sp>
      <p:sp>
        <p:nvSpPr>
          <p:cNvPr id="48" name="TextBox 47">
            <a:extLst>
              <a:ext uri="{FF2B5EF4-FFF2-40B4-BE49-F238E27FC236}">
                <a16:creationId xmlns:a16="http://schemas.microsoft.com/office/drawing/2014/main" id="{3B8D1AA0-2D4E-9E9F-52A9-970F3E424A05}"/>
              </a:ext>
            </a:extLst>
          </p:cNvPr>
          <p:cNvSpPr txBox="1"/>
          <p:nvPr/>
        </p:nvSpPr>
        <p:spPr>
          <a:xfrm>
            <a:off x="9540597" y="6438382"/>
            <a:ext cx="128016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LIKELY</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pic>
        <p:nvPicPr>
          <p:cNvPr id="61" name="Graphic 60" descr="Badge Follow with solid fill">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9" y="440881"/>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Financial Objective One</a:t>
            </a:r>
          </a:p>
        </p:txBody>
      </p:sp>
      <p:pic>
        <p:nvPicPr>
          <p:cNvPr id="70" name="Graphic 69" descr="Badge Follow with solid fill">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89" name="Graphic 88" descr="Badge Follow with solid fill">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pic>
        <p:nvPicPr>
          <p:cNvPr id="96" name="Graphic 95" descr="Badge Question Mark with solid fill">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INTERNAL</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Internal Objective One</a:t>
            </a:r>
          </a:p>
        </p:txBody>
      </p:sp>
      <p:pic>
        <p:nvPicPr>
          <p:cNvPr id="111" name="Graphic 110" descr="Badge Follow with solid fill">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121" name="Graphic 120" descr="Badge Follow with solid fill">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pic>
        <p:nvPicPr>
          <p:cNvPr id="134" name="Graphic 133" descr="Badge Follow with solid fill">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Customer Objective One</a:t>
            </a:r>
          </a:p>
        </p:txBody>
      </p:sp>
      <p:pic>
        <p:nvPicPr>
          <p:cNvPr id="142" name="Graphic 141" descr="Badge Follow with solid fill">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Objective One</a:t>
            </a:r>
          </a:p>
        </p:txBody>
      </p:sp>
      <p:pic>
        <p:nvPicPr>
          <p:cNvPr id="152" name="Graphic 151" descr="Badge Follow with solid fill">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Objective One</a:t>
            </a:r>
          </a:p>
        </p:txBody>
      </p:sp>
      <p:pic>
        <p:nvPicPr>
          <p:cNvPr id="158" name="Graphic 157" descr="Badge Question Mark with solid fill">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723060"/>
            <a:ext cx="2208746" cy="400110"/>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Learning and Growth Objective One</a:t>
            </a:r>
          </a:p>
        </p:txBody>
      </p:sp>
      <p:pic>
        <p:nvPicPr>
          <p:cNvPr id="172" name="Graphic 171" descr="Badge Follow with solid fill">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182" name="Graphic 181" descr="Badge Follow with solid fill">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latin typeface="Century Gothic" panose="020B0502020202020204" pitchFamily="34" charset="0"/>
              </a:rPr>
              <a:t>LEARNING &amp; GROWTH</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CUSTOMER</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15275</TotalTime>
  <Words>361</Words>
  <Application>Microsoft Macintosh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308</cp:revision>
  <cp:lastPrinted>2024-02-20T23:48:17Z</cp:lastPrinted>
  <dcterms:created xsi:type="dcterms:W3CDTF">2021-07-07T23:54:57Z</dcterms:created>
  <dcterms:modified xsi:type="dcterms:W3CDTF">2024-05-28T16:28:31Z</dcterms:modified>
</cp:coreProperties>
</file>