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sldIdLst>
    <p:sldId id="397" r:id="rId2"/>
    <p:sldId id="408" r:id="rId3"/>
    <p:sldId id="409" r:id="rId4"/>
    <p:sldId id="411" r:id="rId5"/>
    <p:sldId id="413" r:id="rId6"/>
    <p:sldId id="414" r:id="rId7"/>
    <p:sldId id="415" r:id="rId8"/>
    <p:sldId id="416" r:id="rId9"/>
    <p:sldId id="417" r:id="rId10"/>
    <p:sldId id="418"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5B0"/>
    <a:srgbClr val="F8DEA7"/>
    <a:srgbClr val="FFD374"/>
    <a:srgbClr val="F8B338"/>
    <a:srgbClr val="09A2B0"/>
    <a:srgbClr val="9EC3D1"/>
    <a:srgbClr val="B5DEEE"/>
    <a:srgbClr val="ECF9FD"/>
    <a:srgbClr val="C8E8F6"/>
    <a:srgbClr val="156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6058"/>
  </p:normalViewPr>
  <p:slideViewPr>
    <p:cSldViewPr snapToGrid="0" snapToObjects="1">
      <p:cViewPr varScale="1">
        <p:scale>
          <a:sx n="128" d="100"/>
          <a:sy n="128" d="100"/>
        </p:scale>
        <p:origin x="32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5/10/24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5/10/24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www.smartsheet.com/try-it?trp=12029&amp;utm_source=template-powerpoint&amp;utm_medium=content&amp;utm_campaign=Blank+Service+Delivery+Management+Plan-powerpoint-12029&amp;lpa=Blank+Service+Delivery+Management+Plan+powerpoint+12029"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microsoft.com/office/2007/relationships/hdphoto" Target="../media/hdphoto2.wdp"/><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3D abstract waves with color gradient">
            <a:extLst>
              <a:ext uri="{FF2B5EF4-FFF2-40B4-BE49-F238E27FC236}">
                <a16:creationId xmlns:a16="http://schemas.microsoft.com/office/drawing/2014/main" id="{0BFF2197-3C04-4DA2-F0D9-C711414FD255}"/>
              </a:ext>
            </a:extLst>
          </p:cNvPr>
          <p:cNvPicPr>
            <a:picLocks noChangeAspect="1"/>
          </p:cNvPicPr>
          <p:nvPr/>
        </p:nvPicPr>
        <p:blipFill>
          <a:blip r:embed="rId2" cstate="email">
            <a:duotone>
              <a:schemeClr val="accent4">
                <a:shade val="45000"/>
                <a:satMod val="135000"/>
              </a:schemeClr>
              <a:prstClr val="white"/>
            </a:duotone>
            <a:alphaModFix amt="43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4" name="Rectangle 3">
            <a:extLst>
              <a:ext uri="{FF2B5EF4-FFF2-40B4-BE49-F238E27FC236}">
                <a16:creationId xmlns:a16="http://schemas.microsoft.com/office/drawing/2014/main" id="{80C63A3E-8990-1270-2183-7E1B7043507E}"/>
              </a:ext>
            </a:extLst>
          </p:cNvPr>
          <p:cNvSpPr/>
          <p:nvPr/>
        </p:nvSpPr>
        <p:spPr>
          <a:xfrm>
            <a:off x="-2" y="0"/>
            <a:ext cx="12192001" cy="6858000"/>
          </a:xfrm>
          <a:prstGeom prst="rect">
            <a:avLst/>
          </a:prstGeom>
          <a:gradFill>
            <a:gsLst>
              <a:gs pos="0">
                <a:schemeClr val="accent4">
                  <a:lumMod val="60000"/>
                  <a:lumOff val="40000"/>
                  <a:alpha val="83337"/>
                </a:schemeClr>
              </a:gs>
              <a:gs pos="66000">
                <a:schemeClr val="bg1">
                  <a:alpha val="60000"/>
                </a:schemeClr>
              </a:gs>
              <a:gs pos="40000">
                <a:schemeClr val="accent4">
                  <a:lumMod val="40000"/>
                  <a:lumOff val="60000"/>
                  <a:alpha val="18184"/>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C172730-227A-D6DC-8DBF-D9D816EC2240}"/>
              </a:ext>
            </a:extLst>
          </p:cNvPr>
          <p:cNvSpPr txBox="1"/>
          <p:nvPr/>
        </p:nvSpPr>
        <p:spPr>
          <a:xfrm>
            <a:off x="249647" y="282533"/>
            <a:ext cx="6885765"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Service Delivery Management Plan Template</a:t>
            </a:r>
          </a:p>
        </p:txBody>
      </p:sp>
      <p:pic>
        <p:nvPicPr>
          <p:cNvPr id="7" name="Picture 6">
            <a:hlinkClick r:id="rId4"/>
            <a:extLst>
              <a:ext uri="{FF2B5EF4-FFF2-40B4-BE49-F238E27FC236}">
                <a16:creationId xmlns:a16="http://schemas.microsoft.com/office/drawing/2014/main" id="{D707208F-3545-CBE2-6BE8-A0C73FA3BB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1366" y="310605"/>
            <a:ext cx="4678423" cy="649251"/>
          </a:xfrm>
          <a:prstGeom prst="rect">
            <a:avLst/>
          </a:prstGeom>
        </p:spPr>
      </p:pic>
      <p:sp>
        <p:nvSpPr>
          <p:cNvPr id="9" name="TextBox 8">
            <a:extLst>
              <a:ext uri="{FF2B5EF4-FFF2-40B4-BE49-F238E27FC236}">
                <a16:creationId xmlns:a16="http://schemas.microsoft.com/office/drawing/2014/main" id="{808716B6-0017-A2A5-0CA5-5D33318A938E}"/>
              </a:ext>
            </a:extLst>
          </p:cNvPr>
          <p:cNvSpPr txBox="1"/>
          <p:nvPr/>
        </p:nvSpPr>
        <p:spPr>
          <a:xfrm>
            <a:off x="293144" y="1871830"/>
            <a:ext cx="4558256" cy="2313518"/>
          </a:xfrm>
          <a:prstGeom prst="rect">
            <a:avLst/>
          </a:prstGeom>
          <a:noFill/>
        </p:spPr>
        <p:txBody>
          <a:bodyPr wrap="square" rtlCol="0">
            <a:spAutoFit/>
          </a:bodyPr>
          <a:lstStyle/>
          <a:p>
            <a:pPr algn="l" rtl="0">
              <a:lnSpc>
                <a:spcPct val="150000"/>
              </a:lnSpc>
              <a:spcBef>
                <a:spcPts val="0"/>
              </a:spcBef>
              <a:spcAft>
                <a:spcPts val="0"/>
              </a:spcAft>
            </a:pPr>
            <a:r>
              <a:rPr lang="en-US" sz="1400" i="0" u="none" strike="noStrike" dirty="0">
                <a:solidFill>
                  <a:srgbClr val="000000"/>
                </a:solidFill>
                <a:effectLst/>
                <a:latin typeface="Century Gothic" panose="020B0502020202020204" pitchFamily="34" charset="0"/>
              </a:rPr>
              <a:t>Use this free template to guide your SDM process. It includes fields for each essential </a:t>
            </a:r>
            <a:r>
              <a:rPr lang="en-US" sz="1400" dirty="0">
                <a:solidFill>
                  <a:srgbClr val="000000"/>
                </a:solidFill>
                <a:latin typeface="Century Gothic" panose="020B0502020202020204" pitchFamily="34" charset="0"/>
              </a:rPr>
              <a:t>step</a:t>
            </a:r>
            <a:r>
              <a:rPr lang="en-US" sz="1400" i="0" u="none" strike="noStrike" dirty="0">
                <a:solidFill>
                  <a:srgbClr val="000000"/>
                </a:solidFill>
                <a:effectLst/>
                <a:latin typeface="Century Gothic" panose="020B0502020202020204" pitchFamily="34" charset="0"/>
              </a:rPr>
              <a:t> of your plan. It also includes space to document the service culture, ensuring that your plan embodies your organization’s values. Available with or without sample data, the template will facilitate your SDM planning process.</a:t>
            </a:r>
          </a:p>
        </p:txBody>
      </p:sp>
      <p:pic>
        <p:nvPicPr>
          <p:cNvPr id="10" name="Picture 9">
            <a:extLst>
              <a:ext uri="{FF2B5EF4-FFF2-40B4-BE49-F238E27FC236}">
                <a16:creationId xmlns:a16="http://schemas.microsoft.com/office/drawing/2014/main" id="{C0B899E3-B03F-55C4-5371-A2AE145DEC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91200" y="1523250"/>
            <a:ext cx="5650523" cy="5075873"/>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28723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abstract waves with color gradient">
            <a:extLst>
              <a:ext uri="{FF2B5EF4-FFF2-40B4-BE49-F238E27FC236}">
                <a16:creationId xmlns:a16="http://schemas.microsoft.com/office/drawing/2014/main" id="{D8236676-1DB8-6B3B-9BB6-FCFD0F02CE0B}"/>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DEF89D"/>
              </a:gs>
              <a:gs pos="69000">
                <a:srgbClr val="78B252">
                  <a:alpha val="62000"/>
                </a:srgbClr>
              </a:gs>
              <a:gs pos="30000">
                <a:srgbClr val="3BA000"/>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DEF89D"/>
              </a:gs>
              <a:gs pos="58000">
                <a:srgbClr val="78B252"/>
              </a:gs>
              <a:gs pos="100000">
                <a:srgbClr val="3BA000"/>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9722688" y="4095276"/>
            <a:ext cx="1774240" cy="3164384"/>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182880">
            <a:spAutoFit/>
          </a:bodyPr>
          <a:lstStyle/>
          <a:p>
            <a:pPr algn="l" rtl="0">
              <a:spcBef>
                <a:spcPts val="0"/>
              </a:spcBef>
              <a:spcAft>
                <a:spcPts val="1200"/>
              </a:spcAft>
            </a:pPr>
            <a:r>
              <a:rPr lang="en-US" sz="1600" b="0" u="none" strike="noStrike" dirty="0">
                <a:effectLst/>
                <a:latin typeface="Courier" pitchFamily="2" charset="0"/>
              </a:rPr>
              <a:t>As with any project, you need to continuously monitor performance. So, check in with the client regularly.</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10265181" cy="2123658"/>
          </a:xfrm>
          <a:prstGeom prst="rect">
            <a:avLst/>
          </a:prstGeom>
          <a:noFill/>
        </p:spPr>
        <p:txBody>
          <a:bodyPr wrap="square">
            <a:spAutoFit/>
          </a:bodyPr>
          <a:lstStyle/>
          <a:p>
            <a:pPr algn="l" rtl="0">
              <a:spcBef>
                <a:spcPts val="0"/>
              </a:spcBef>
              <a:spcAft>
                <a:spcPts val="0"/>
              </a:spcAft>
            </a:pPr>
            <a:r>
              <a:rPr lang="en-US" sz="6600" dirty="0">
                <a:solidFill>
                  <a:schemeClr val="bg1"/>
                </a:solidFill>
                <a:latin typeface="Century Gothic" panose="020B0502020202020204" pitchFamily="34" charset="0"/>
              </a:rPr>
              <a:t>Review and Evaluate the Relationship</a:t>
            </a: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7</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grpSp>
        <p:nvGrpSpPr>
          <p:cNvPr id="12" name="Group 11">
            <a:extLst>
              <a:ext uri="{FF2B5EF4-FFF2-40B4-BE49-F238E27FC236}">
                <a16:creationId xmlns:a16="http://schemas.microsoft.com/office/drawing/2014/main" id="{C392BA55-E91F-FF47-F0F3-73678194CB33}"/>
              </a:ext>
            </a:extLst>
          </p:cNvPr>
          <p:cNvGrpSpPr/>
          <p:nvPr/>
        </p:nvGrpSpPr>
        <p:grpSpPr>
          <a:xfrm>
            <a:off x="8542753" y="767000"/>
            <a:ext cx="3724543" cy="3724419"/>
            <a:chOff x="5743546" y="3191827"/>
            <a:chExt cx="836323" cy="836295"/>
          </a:xfrm>
        </p:grpSpPr>
        <p:grpSp>
          <p:nvGrpSpPr>
            <p:cNvPr id="13" name="Graphic 119">
              <a:extLst>
                <a:ext uri="{FF2B5EF4-FFF2-40B4-BE49-F238E27FC236}">
                  <a16:creationId xmlns:a16="http://schemas.microsoft.com/office/drawing/2014/main" id="{1FE9D57F-EC4B-9B5A-8F1D-873005C36DC1}"/>
                </a:ext>
              </a:extLst>
            </p:cNvPr>
            <p:cNvGrpSpPr/>
            <p:nvPr/>
          </p:nvGrpSpPr>
          <p:grpSpPr>
            <a:xfrm>
              <a:off x="5743546" y="3400417"/>
              <a:ext cx="417252" cy="418154"/>
              <a:chOff x="5743546" y="3400417"/>
              <a:chExt cx="417252" cy="418154"/>
            </a:xfrm>
            <a:solidFill>
              <a:srgbClr val="FFFFFF"/>
            </a:solidFill>
          </p:grpSpPr>
          <p:sp>
            <p:nvSpPr>
              <p:cNvPr id="22" name="Freeform 21">
                <a:extLst>
                  <a:ext uri="{FF2B5EF4-FFF2-40B4-BE49-F238E27FC236}">
                    <a16:creationId xmlns:a16="http://schemas.microsoft.com/office/drawing/2014/main" id="{6D69146E-32AB-8600-4A0C-CEF52F4D51C9}"/>
                  </a:ext>
                </a:extLst>
              </p:cNvPr>
              <p:cNvSpPr/>
              <p:nvPr/>
            </p:nvSpPr>
            <p:spPr>
              <a:xfrm>
                <a:off x="5917882" y="3574732"/>
                <a:ext cx="69532" cy="69532"/>
              </a:xfrm>
              <a:custGeom>
                <a:avLst/>
                <a:gdLst>
                  <a:gd name="connsiteX0" fmla="*/ 34290 w 69532"/>
                  <a:gd name="connsiteY0" fmla="*/ 0 h 69532"/>
                  <a:gd name="connsiteX1" fmla="*/ 34290 w 69532"/>
                  <a:gd name="connsiteY1" fmla="*/ 0 h 69532"/>
                  <a:gd name="connsiteX2" fmla="*/ 0 w 69532"/>
                  <a:gd name="connsiteY2" fmla="*/ 35243 h 69532"/>
                  <a:gd name="connsiteX3" fmla="*/ 35243 w 69532"/>
                  <a:gd name="connsiteY3" fmla="*/ 69533 h 69532"/>
                  <a:gd name="connsiteX4" fmla="*/ 35243 w 69532"/>
                  <a:gd name="connsiteY4" fmla="*/ 69533 h 69532"/>
                  <a:gd name="connsiteX5" fmla="*/ 69533 w 69532"/>
                  <a:gd name="connsiteY5" fmla="*/ 34290 h 69532"/>
                  <a:gd name="connsiteX6" fmla="*/ 34290 w 69532"/>
                  <a:gd name="connsiteY6" fmla="*/ 0 h 6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 h="69532">
                    <a:moveTo>
                      <a:pt x="34290" y="0"/>
                    </a:moveTo>
                    <a:lnTo>
                      <a:pt x="34290" y="0"/>
                    </a:lnTo>
                    <a:cubicBezTo>
                      <a:pt x="15240" y="0"/>
                      <a:pt x="0" y="16193"/>
                      <a:pt x="0" y="35243"/>
                    </a:cubicBezTo>
                    <a:cubicBezTo>
                      <a:pt x="0" y="54293"/>
                      <a:pt x="16193" y="69533"/>
                      <a:pt x="35243" y="69533"/>
                    </a:cubicBezTo>
                    <a:lnTo>
                      <a:pt x="35243" y="69533"/>
                    </a:lnTo>
                    <a:cubicBezTo>
                      <a:pt x="54293" y="69533"/>
                      <a:pt x="69533" y="53340"/>
                      <a:pt x="69533" y="34290"/>
                    </a:cubicBezTo>
                    <a:cubicBezTo>
                      <a:pt x="69533" y="15240"/>
                      <a:pt x="53340" y="0"/>
                      <a:pt x="34290" y="0"/>
                    </a:cubicBezTo>
                    <a:close/>
                  </a:path>
                </a:pathLst>
              </a:custGeom>
              <a:solidFill>
                <a:srgbClr val="FFFFFF"/>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8061E42-50F1-B7F2-0FF7-374F207E9B7E}"/>
                  </a:ext>
                </a:extLst>
              </p:cNvPr>
              <p:cNvSpPr/>
              <p:nvPr/>
            </p:nvSpPr>
            <p:spPr>
              <a:xfrm>
                <a:off x="5743546" y="3400417"/>
                <a:ext cx="417252" cy="418154"/>
              </a:xfrm>
              <a:custGeom>
                <a:avLst/>
                <a:gdLst>
                  <a:gd name="connsiteX0" fmla="*/ 205769 w 417252"/>
                  <a:gd name="connsiteY0" fmla="*/ 7 h 418154"/>
                  <a:gd name="connsiteX1" fmla="*/ 205769 w 417252"/>
                  <a:gd name="connsiteY1" fmla="*/ 7 h 418154"/>
                  <a:gd name="connsiteX2" fmla="*/ 29 w 417252"/>
                  <a:gd name="connsiteY2" fmla="*/ 212415 h 418154"/>
                  <a:gd name="connsiteX3" fmla="*/ 208626 w 417252"/>
                  <a:gd name="connsiteY3" fmla="*/ 418155 h 418154"/>
                  <a:gd name="connsiteX4" fmla="*/ 211484 w 417252"/>
                  <a:gd name="connsiteY4" fmla="*/ 418155 h 418154"/>
                  <a:gd name="connsiteX5" fmla="*/ 417224 w 417252"/>
                  <a:gd name="connsiteY5" fmla="*/ 205747 h 418154"/>
                  <a:gd name="connsiteX6" fmla="*/ 204816 w 417252"/>
                  <a:gd name="connsiteY6" fmla="*/ 7 h 418154"/>
                  <a:gd name="connsiteX7" fmla="*/ 295304 w 417252"/>
                  <a:gd name="connsiteY7" fmla="*/ 225750 h 418154"/>
                  <a:gd name="connsiteX8" fmla="*/ 275301 w 417252"/>
                  <a:gd name="connsiteY8" fmla="*/ 225750 h 418154"/>
                  <a:gd name="connsiteX9" fmla="*/ 267682 w 417252"/>
                  <a:gd name="connsiteY9" fmla="*/ 243847 h 418154"/>
                  <a:gd name="connsiteX10" fmla="*/ 281969 w 417252"/>
                  <a:gd name="connsiteY10" fmla="*/ 258135 h 418154"/>
                  <a:gd name="connsiteX11" fmla="*/ 281969 w 417252"/>
                  <a:gd name="connsiteY11" fmla="*/ 282900 h 418154"/>
                  <a:gd name="connsiteX12" fmla="*/ 269586 w 417252"/>
                  <a:gd name="connsiteY12" fmla="*/ 287663 h 418154"/>
                  <a:gd name="connsiteX13" fmla="*/ 257204 w 417252"/>
                  <a:gd name="connsiteY13" fmla="*/ 282900 h 418154"/>
                  <a:gd name="connsiteX14" fmla="*/ 242916 w 417252"/>
                  <a:gd name="connsiteY14" fmla="*/ 268613 h 418154"/>
                  <a:gd name="connsiteX15" fmla="*/ 224819 w 417252"/>
                  <a:gd name="connsiteY15" fmla="*/ 276232 h 418154"/>
                  <a:gd name="connsiteX16" fmla="*/ 224819 w 417252"/>
                  <a:gd name="connsiteY16" fmla="*/ 296235 h 418154"/>
                  <a:gd name="connsiteX17" fmla="*/ 207674 w 417252"/>
                  <a:gd name="connsiteY17" fmla="*/ 313380 h 418154"/>
                  <a:gd name="connsiteX18" fmla="*/ 190529 w 417252"/>
                  <a:gd name="connsiteY18" fmla="*/ 296235 h 418154"/>
                  <a:gd name="connsiteX19" fmla="*/ 190529 w 417252"/>
                  <a:gd name="connsiteY19" fmla="*/ 276232 h 418154"/>
                  <a:gd name="connsiteX20" fmla="*/ 172432 w 417252"/>
                  <a:gd name="connsiteY20" fmla="*/ 268613 h 418154"/>
                  <a:gd name="connsiteX21" fmla="*/ 158144 w 417252"/>
                  <a:gd name="connsiteY21" fmla="*/ 282900 h 418154"/>
                  <a:gd name="connsiteX22" fmla="*/ 145761 w 417252"/>
                  <a:gd name="connsiteY22" fmla="*/ 287663 h 418154"/>
                  <a:gd name="connsiteX23" fmla="*/ 133379 w 417252"/>
                  <a:gd name="connsiteY23" fmla="*/ 282900 h 418154"/>
                  <a:gd name="connsiteX24" fmla="*/ 133379 w 417252"/>
                  <a:gd name="connsiteY24" fmla="*/ 258135 h 418154"/>
                  <a:gd name="connsiteX25" fmla="*/ 147666 w 417252"/>
                  <a:gd name="connsiteY25" fmla="*/ 243847 h 418154"/>
                  <a:gd name="connsiteX26" fmla="*/ 140047 w 417252"/>
                  <a:gd name="connsiteY26" fmla="*/ 225750 h 418154"/>
                  <a:gd name="connsiteX27" fmla="*/ 120044 w 417252"/>
                  <a:gd name="connsiteY27" fmla="*/ 225750 h 418154"/>
                  <a:gd name="connsiteX28" fmla="*/ 102899 w 417252"/>
                  <a:gd name="connsiteY28" fmla="*/ 208605 h 418154"/>
                  <a:gd name="connsiteX29" fmla="*/ 120044 w 417252"/>
                  <a:gd name="connsiteY29" fmla="*/ 191460 h 418154"/>
                  <a:gd name="connsiteX30" fmla="*/ 140047 w 417252"/>
                  <a:gd name="connsiteY30" fmla="*/ 191460 h 418154"/>
                  <a:gd name="connsiteX31" fmla="*/ 147666 w 417252"/>
                  <a:gd name="connsiteY31" fmla="*/ 173362 h 418154"/>
                  <a:gd name="connsiteX32" fmla="*/ 133379 w 417252"/>
                  <a:gd name="connsiteY32" fmla="*/ 159075 h 418154"/>
                  <a:gd name="connsiteX33" fmla="*/ 133379 w 417252"/>
                  <a:gd name="connsiteY33" fmla="*/ 134310 h 418154"/>
                  <a:gd name="connsiteX34" fmla="*/ 158144 w 417252"/>
                  <a:gd name="connsiteY34" fmla="*/ 134310 h 418154"/>
                  <a:gd name="connsiteX35" fmla="*/ 172432 w 417252"/>
                  <a:gd name="connsiteY35" fmla="*/ 148597 h 418154"/>
                  <a:gd name="connsiteX36" fmla="*/ 190529 w 417252"/>
                  <a:gd name="connsiteY36" fmla="*/ 140977 h 418154"/>
                  <a:gd name="connsiteX37" fmla="*/ 190529 w 417252"/>
                  <a:gd name="connsiteY37" fmla="*/ 120975 h 418154"/>
                  <a:gd name="connsiteX38" fmla="*/ 207674 w 417252"/>
                  <a:gd name="connsiteY38" fmla="*/ 103830 h 418154"/>
                  <a:gd name="connsiteX39" fmla="*/ 224819 w 417252"/>
                  <a:gd name="connsiteY39" fmla="*/ 120975 h 418154"/>
                  <a:gd name="connsiteX40" fmla="*/ 224819 w 417252"/>
                  <a:gd name="connsiteY40" fmla="*/ 140977 h 418154"/>
                  <a:gd name="connsiteX41" fmla="*/ 242916 w 417252"/>
                  <a:gd name="connsiteY41" fmla="*/ 148597 h 418154"/>
                  <a:gd name="connsiteX42" fmla="*/ 257204 w 417252"/>
                  <a:gd name="connsiteY42" fmla="*/ 134310 h 418154"/>
                  <a:gd name="connsiteX43" fmla="*/ 281969 w 417252"/>
                  <a:gd name="connsiteY43" fmla="*/ 134310 h 418154"/>
                  <a:gd name="connsiteX44" fmla="*/ 281969 w 417252"/>
                  <a:gd name="connsiteY44" fmla="*/ 159075 h 418154"/>
                  <a:gd name="connsiteX45" fmla="*/ 267682 w 417252"/>
                  <a:gd name="connsiteY45" fmla="*/ 173362 h 418154"/>
                  <a:gd name="connsiteX46" fmla="*/ 275301 w 417252"/>
                  <a:gd name="connsiteY46" fmla="*/ 191460 h 418154"/>
                  <a:gd name="connsiteX47" fmla="*/ 295304 w 417252"/>
                  <a:gd name="connsiteY47" fmla="*/ 191460 h 418154"/>
                  <a:gd name="connsiteX48" fmla="*/ 312449 w 417252"/>
                  <a:gd name="connsiteY48" fmla="*/ 208605 h 418154"/>
                  <a:gd name="connsiteX49" fmla="*/ 295304 w 417252"/>
                  <a:gd name="connsiteY49" fmla="*/ 225750 h 41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17252" h="418154">
                    <a:moveTo>
                      <a:pt x="205769" y="7"/>
                    </a:moveTo>
                    <a:lnTo>
                      <a:pt x="205769" y="7"/>
                    </a:lnTo>
                    <a:cubicBezTo>
                      <a:pt x="90516" y="1912"/>
                      <a:pt x="-1876" y="97162"/>
                      <a:pt x="29" y="212415"/>
                    </a:cubicBezTo>
                    <a:cubicBezTo>
                      <a:pt x="1934" y="326715"/>
                      <a:pt x="95279" y="418155"/>
                      <a:pt x="208626" y="418155"/>
                    </a:cubicBezTo>
                    <a:cubicBezTo>
                      <a:pt x="321974" y="418155"/>
                      <a:pt x="210532" y="418155"/>
                      <a:pt x="211484" y="418155"/>
                    </a:cubicBezTo>
                    <a:cubicBezTo>
                      <a:pt x="326736" y="416250"/>
                      <a:pt x="419129" y="321000"/>
                      <a:pt x="417224" y="205747"/>
                    </a:cubicBezTo>
                    <a:cubicBezTo>
                      <a:pt x="415319" y="90495"/>
                      <a:pt x="319116" y="-945"/>
                      <a:pt x="204816" y="7"/>
                    </a:cubicBezTo>
                    <a:close/>
                    <a:moveTo>
                      <a:pt x="295304" y="225750"/>
                    </a:moveTo>
                    <a:lnTo>
                      <a:pt x="275301" y="225750"/>
                    </a:lnTo>
                    <a:cubicBezTo>
                      <a:pt x="273397" y="232417"/>
                      <a:pt x="271491" y="238132"/>
                      <a:pt x="267682" y="243847"/>
                    </a:cubicBezTo>
                    <a:lnTo>
                      <a:pt x="281969" y="258135"/>
                    </a:lnTo>
                    <a:cubicBezTo>
                      <a:pt x="288636" y="264802"/>
                      <a:pt x="288636" y="276232"/>
                      <a:pt x="281969" y="282900"/>
                    </a:cubicBezTo>
                    <a:cubicBezTo>
                      <a:pt x="275301" y="289567"/>
                      <a:pt x="274349" y="287663"/>
                      <a:pt x="269586" y="287663"/>
                    </a:cubicBezTo>
                    <a:cubicBezTo>
                      <a:pt x="264824" y="287663"/>
                      <a:pt x="261014" y="285757"/>
                      <a:pt x="257204" y="282900"/>
                    </a:cubicBezTo>
                    <a:lnTo>
                      <a:pt x="242916" y="268613"/>
                    </a:lnTo>
                    <a:cubicBezTo>
                      <a:pt x="237201" y="271470"/>
                      <a:pt x="231486" y="274327"/>
                      <a:pt x="224819" y="276232"/>
                    </a:cubicBezTo>
                    <a:lnTo>
                      <a:pt x="224819" y="296235"/>
                    </a:lnTo>
                    <a:cubicBezTo>
                      <a:pt x="224819" y="305760"/>
                      <a:pt x="217199" y="313380"/>
                      <a:pt x="207674" y="313380"/>
                    </a:cubicBezTo>
                    <a:cubicBezTo>
                      <a:pt x="198149" y="313380"/>
                      <a:pt x="190529" y="305760"/>
                      <a:pt x="190529" y="296235"/>
                    </a:cubicBezTo>
                    <a:lnTo>
                      <a:pt x="190529" y="276232"/>
                    </a:lnTo>
                    <a:cubicBezTo>
                      <a:pt x="183861" y="274327"/>
                      <a:pt x="178147" y="272422"/>
                      <a:pt x="172432" y="268613"/>
                    </a:cubicBezTo>
                    <a:lnTo>
                      <a:pt x="158144" y="282900"/>
                    </a:lnTo>
                    <a:cubicBezTo>
                      <a:pt x="154334" y="286710"/>
                      <a:pt x="150524" y="287663"/>
                      <a:pt x="145761" y="287663"/>
                    </a:cubicBezTo>
                    <a:cubicBezTo>
                      <a:pt x="140999" y="287663"/>
                      <a:pt x="137189" y="285757"/>
                      <a:pt x="133379" y="282900"/>
                    </a:cubicBezTo>
                    <a:cubicBezTo>
                      <a:pt x="126711" y="276232"/>
                      <a:pt x="126711" y="264802"/>
                      <a:pt x="133379" y="258135"/>
                    </a:cubicBezTo>
                    <a:lnTo>
                      <a:pt x="147666" y="243847"/>
                    </a:lnTo>
                    <a:cubicBezTo>
                      <a:pt x="144809" y="238132"/>
                      <a:pt x="141951" y="232417"/>
                      <a:pt x="140047" y="225750"/>
                    </a:cubicBezTo>
                    <a:lnTo>
                      <a:pt x="120044" y="225750"/>
                    </a:lnTo>
                    <a:cubicBezTo>
                      <a:pt x="110519" y="225750"/>
                      <a:pt x="102899" y="218130"/>
                      <a:pt x="102899" y="208605"/>
                    </a:cubicBezTo>
                    <a:cubicBezTo>
                      <a:pt x="102899" y="199080"/>
                      <a:pt x="110519" y="191460"/>
                      <a:pt x="120044" y="191460"/>
                    </a:cubicBezTo>
                    <a:lnTo>
                      <a:pt x="140047" y="191460"/>
                    </a:lnTo>
                    <a:cubicBezTo>
                      <a:pt x="141951" y="184792"/>
                      <a:pt x="143857" y="179077"/>
                      <a:pt x="147666" y="173362"/>
                    </a:cubicBezTo>
                    <a:lnTo>
                      <a:pt x="133379" y="159075"/>
                    </a:lnTo>
                    <a:cubicBezTo>
                      <a:pt x="126711" y="152407"/>
                      <a:pt x="126711" y="140977"/>
                      <a:pt x="133379" y="134310"/>
                    </a:cubicBezTo>
                    <a:cubicBezTo>
                      <a:pt x="140047" y="127642"/>
                      <a:pt x="151476" y="127642"/>
                      <a:pt x="158144" y="134310"/>
                    </a:cubicBezTo>
                    <a:lnTo>
                      <a:pt x="172432" y="148597"/>
                    </a:lnTo>
                    <a:cubicBezTo>
                      <a:pt x="178147" y="145740"/>
                      <a:pt x="183861" y="142882"/>
                      <a:pt x="190529" y="140977"/>
                    </a:cubicBezTo>
                    <a:lnTo>
                      <a:pt x="190529" y="120975"/>
                    </a:lnTo>
                    <a:cubicBezTo>
                      <a:pt x="190529" y="111450"/>
                      <a:pt x="198149" y="103830"/>
                      <a:pt x="207674" y="103830"/>
                    </a:cubicBezTo>
                    <a:cubicBezTo>
                      <a:pt x="217199" y="103830"/>
                      <a:pt x="224819" y="111450"/>
                      <a:pt x="224819" y="120975"/>
                    </a:cubicBezTo>
                    <a:lnTo>
                      <a:pt x="224819" y="140977"/>
                    </a:lnTo>
                    <a:cubicBezTo>
                      <a:pt x="231486" y="142882"/>
                      <a:pt x="237201" y="144787"/>
                      <a:pt x="242916" y="148597"/>
                    </a:cubicBezTo>
                    <a:lnTo>
                      <a:pt x="257204" y="134310"/>
                    </a:lnTo>
                    <a:cubicBezTo>
                      <a:pt x="263872" y="127642"/>
                      <a:pt x="275301" y="127642"/>
                      <a:pt x="281969" y="134310"/>
                    </a:cubicBezTo>
                    <a:cubicBezTo>
                      <a:pt x="288636" y="140977"/>
                      <a:pt x="288636" y="152407"/>
                      <a:pt x="281969" y="159075"/>
                    </a:cubicBezTo>
                    <a:lnTo>
                      <a:pt x="267682" y="173362"/>
                    </a:lnTo>
                    <a:cubicBezTo>
                      <a:pt x="270539" y="179077"/>
                      <a:pt x="273397" y="184792"/>
                      <a:pt x="275301" y="191460"/>
                    </a:cubicBezTo>
                    <a:lnTo>
                      <a:pt x="295304" y="191460"/>
                    </a:lnTo>
                    <a:cubicBezTo>
                      <a:pt x="304829" y="191460"/>
                      <a:pt x="312449" y="199080"/>
                      <a:pt x="312449" y="208605"/>
                    </a:cubicBezTo>
                    <a:cubicBezTo>
                      <a:pt x="312449" y="218130"/>
                      <a:pt x="304829" y="225750"/>
                      <a:pt x="295304" y="225750"/>
                    </a:cubicBezTo>
                    <a:close/>
                  </a:path>
                </a:pathLst>
              </a:custGeom>
              <a:solidFill>
                <a:srgbClr val="FFFFFF"/>
              </a:solidFill>
              <a:ln w="0"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4C723443-D380-6E4A-325A-B472171276D9}"/>
                </a:ext>
              </a:extLst>
            </p:cNvPr>
            <p:cNvSpPr/>
            <p:nvPr/>
          </p:nvSpPr>
          <p:spPr>
            <a:xfrm>
              <a:off x="6231255" y="3191827"/>
              <a:ext cx="348614" cy="348615"/>
            </a:xfrm>
            <a:custGeom>
              <a:avLst/>
              <a:gdLst>
                <a:gd name="connsiteX0" fmla="*/ 295275 w 348614"/>
                <a:gd name="connsiteY0" fmla="*/ 49530 h 348615"/>
                <a:gd name="connsiteX1" fmla="*/ 174307 w 348614"/>
                <a:gd name="connsiteY1" fmla="*/ 0 h 348615"/>
                <a:gd name="connsiteX2" fmla="*/ 171450 w 348614"/>
                <a:gd name="connsiteY2" fmla="*/ 0 h 348615"/>
                <a:gd name="connsiteX3" fmla="*/ 49530 w 348614"/>
                <a:gd name="connsiteY3" fmla="*/ 53340 h 348615"/>
                <a:gd name="connsiteX4" fmla="*/ 0 w 348614"/>
                <a:gd name="connsiteY4" fmla="*/ 177165 h 348615"/>
                <a:gd name="connsiteX5" fmla="*/ 53340 w 348614"/>
                <a:gd name="connsiteY5" fmla="*/ 299085 h 348615"/>
                <a:gd name="connsiteX6" fmla="*/ 174307 w 348614"/>
                <a:gd name="connsiteY6" fmla="*/ 348615 h 348615"/>
                <a:gd name="connsiteX7" fmla="*/ 177165 w 348614"/>
                <a:gd name="connsiteY7" fmla="*/ 348615 h 348615"/>
                <a:gd name="connsiteX8" fmla="*/ 299085 w 348614"/>
                <a:gd name="connsiteY8" fmla="*/ 295275 h 348615"/>
                <a:gd name="connsiteX9" fmla="*/ 348615 w 348614"/>
                <a:gd name="connsiteY9" fmla="*/ 171450 h 348615"/>
                <a:gd name="connsiteX10" fmla="*/ 295275 w 348614"/>
                <a:gd name="connsiteY10" fmla="*/ 49530 h 348615"/>
                <a:gd name="connsiteX11" fmla="*/ 144780 w 348614"/>
                <a:gd name="connsiteY11" fmla="*/ 99060 h 348615"/>
                <a:gd name="connsiteX12" fmla="*/ 173355 w 348614"/>
                <a:gd name="connsiteY12" fmla="*/ 86678 h 348615"/>
                <a:gd name="connsiteX13" fmla="*/ 214313 w 348614"/>
                <a:gd name="connsiteY13" fmla="*/ 125730 h 348615"/>
                <a:gd name="connsiteX14" fmla="*/ 175260 w 348614"/>
                <a:gd name="connsiteY14" fmla="*/ 166688 h 348615"/>
                <a:gd name="connsiteX15" fmla="*/ 175260 w 348614"/>
                <a:gd name="connsiteY15" fmla="*/ 166688 h 348615"/>
                <a:gd name="connsiteX16" fmla="*/ 135255 w 348614"/>
                <a:gd name="connsiteY16" fmla="*/ 127635 h 348615"/>
                <a:gd name="connsiteX17" fmla="*/ 146685 w 348614"/>
                <a:gd name="connsiteY17" fmla="*/ 99060 h 348615"/>
                <a:gd name="connsiteX18" fmla="*/ 241935 w 348614"/>
                <a:gd name="connsiteY18" fmla="*/ 258128 h 348615"/>
                <a:gd name="connsiteX19" fmla="*/ 235267 w 348614"/>
                <a:gd name="connsiteY19" fmla="*/ 260985 h 348615"/>
                <a:gd name="connsiteX20" fmla="*/ 111442 w 348614"/>
                <a:gd name="connsiteY20" fmla="*/ 260985 h 348615"/>
                <a:gd name="connsiteX21" fmla="*/ 104775 w 348614"/>
                <a:gd name="connsiteY21" fmla="*/ 258128 h 348615"/>
                <a:gd name="connsiteX22" fmla="*/ 102870 w 348614"/>
                <a:gd name="connsiteY22" fmla="*/ 251460 h 348615"/>
                <a:gd name="connsiteX23" fmla="*/ 172402 w 348614"/>
                <a:gd name="connsiteY23" fmla="*/ 186690 h 348615"/>
                <a:gd name="connsiteX24" fmla="*/ 173355 w 348614"/>
                <a:gd name="connsiteY24" fmla="*/ 186690 h 348615"/>
                <a:gd name="connsiteX25" fmla="*/ 243840 w 348614"/>
                <a:gd name="connsiteY25" fmla="*/ 250507 h 348615"/>
                <a:gd name="connsiteX26" fmla="*/ 241935 w 348614"/>
                <a:gd name="connsiteY26" fmla="*/ 257175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614" h="348615">
                  <a:moveTo>
                    <a:pt x="295275" y="49530"/>
                  </a:moveTo>
                  <a:cubicBezTo>
                    <a:pt x="262890" y="18097"/>
                    <a:pt x="220027" y="0"/>
                    <a:pt x="174307" y="0"/>
                  </a:cubicBezTo>
                  <a:lnTo>
                    <a:pt x="171450" y="0"/>
                  </a:lnTo>
                  <a:cubicBezTo>
                    <a:pt x="124777" y="0"/>
                    <a:pt x="81915" y="19050"/>
                    <a:pt x="49530" y="53340"/>
                  </a:cubicBezTo>
                  <a:cubicBezTo>
                    <a:pt x="17145" y="86678"/>
                    <a:pt x="0" y="130492"/>
                    <a:pt x="0" y="177165"/>
                  </a:cubicBezTo>
                  <a:cubicBezTo>
                    <a:pt x="0" y="223838"/>
                    <a:pt x="19050" y="266700"/>
                    <a:pt x="53340" y="299085"/>
                  </a:cubicBezTo>
                  <a:cubicBezTo>
                    <a:pt x="85725" y="330517"/>
                    <a:pt x="128588" y="348615"/>
                    <a:pt x="174307" y="348615"/>
                  </a:cubicBezTo>
                  <a:lnTo>
                    <a:pt x="177165" y="348615"/>
                  </a:lnTo>
                  <a:cubicBezTo>
                    <a:pt x="223838" y="348615"/>
                    <a:pt x="266700" y="329565"/>
                    <a:pt x="299085" y="295275"/>
                  </a:cubicBezTo>
                  <a:cubicBezTo>
                    <a:pt x="331470" y="261938"/>
                    <a:pt x="348615" y="218122"/>
                    <a:pt x="348615" y="171450"/>
                  </a:cubicBezTo>
                  <a:cubicBezTo>
                    <a:pt x="348615" y="124778"/>
                    <a:pt x="329565" y="81915"/>
                    <a:pt x="295275" y="49530"/>
                  </a:cubicBezTo>
                  <a:close/>
                  <a:moveTo>
                    <a:pt x="144780" y="99060"/>
                  </a:moveTo>
                  <a:cubicBezTo>
                    <a:pt x="152400" y="91440"/>
                    <a:pt x="161925" y="86678"/>
                    <a:pt x="173355" y="86678"/>
                  </a:cubicBezTo>
                  <a:cubicBezTo>
                    <a:pt x="195263" y="86678"/>
                    <a:pt x="213360" y="103822"/>
                    <a:pt x="214313" y="125730"/>
                  </a:cubicBezTo>
                  <a:cubicBezTo>
                    <a:pt x="214313" y="147638"/>
                    <a:pt x="197167" y="165735"/>
                    <a:pt x="175260" y="166688"/>
                  </a:cubicBezTo>
                  <a:lnTo>
                    <a:pt x="175260" y="166688"/>
                  </a:lnTo>
                  <a:cubicBezTo>
                    <a:pt x="153352" y="166688"/>
                    <a:pt x="135255" y="149542"/>
                    <a:pt x="135255" y="127635"/>
                  </a:cubicBezTo>
                  <a:cubicBezTo>
                    <a:pt x="135255" y="117157"/>
                    <a:pt x="139065" y="106680"/>
                    <a:pt x="146685" y="99060"/>
                  </a:cubicBezTo>
                  <a:close/>
                  <a:moveTo>
                    <a:pt x="241935" y="258128"/>
                  </a:moveTo>
                  <a:cubicBezTo>
                    <a:pt x="240030" y="260032"/>
                    <a:pt x="238125" y="260985"/>
                    <a:pt x="235267" y="260985"/>
                  </a:cubicBezTo>
                  <a:lnTo>
                    <a:pt x="111442" y="260985"/>
                  </a:lnTo>
                  <a:cubicBezTo>
                    <a:pt x="108585" y="260985"/>
                    <a:pt x="106680" y="260985"/>
                    <a:pt x="104775" y="258128"/>
                  </a:cubicBezTo>
                  <a:cubicBezTo>
                    <a:pt x="102870" y="256222"/>
                    <a:pt x="101917" y="254317"/>
                    <a:pt x="102870" y="251460"/>
                  </a:cubicBezTo>
                  <a:cubicBezTo>
                    <a:pt x="106680" y="215265"/>
                    <a:pt x="136207" y="187642"/>
                    <a:pt x="172402" y="186690"/>
                  </a:cubicBezTo>
                  <a:lnTo>
                    <a:pt x="173355" y="186690"/>
                  </a:lnTo>
                  <a:cubicBezTo>
                    <a:pt x="210502" y="186690"/>
                    <a:pt x="240030" y="214313"/>
                    <a:pt x="243840" y="250507"/>
                  </a:cubicBezTo>
                  <a:cubicBezTo>
                    <a:pt x="243840" y="253365"/>
                    <a:pt x="243840" y="255270"/>
                    <a:pt x="241935" y="257175"/>
                  </a:cubicBezTo>
                  <a:close/>
                </a:path>
              </a:pathLst>
            </a:custGeom>
            <a:gradFill>
              <a:gsLst>
                <a:gs pos="0">
                  <a:schemeClr val="bg1">
                    <a:alpha val="6000"/>
                  </a:schemeClr>
                </a:gs>
                <a:gs pos="65000">
                  <a:schemeClr val="bg1">
                    <a:alpha val="98722"/>
                  </a:schemeClr>
                </a:gs>
              </a:gsLst>
              <a:path path="circle">
                <a:fillToRect l="50000" t="130000" r="50000" b="-30000"/>
              </a:path>
            </a:gra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0F79902-1DCA-7733-3081-70239FC5C791}"/>
                </a:ext>
              </a:extLst>
            </p:cNvPr>
            <p:cNvSpPr/>
            <p:nvPr/>
          </p:nvSpPr>
          <p:spPr>
            <a:xfrm>
              <a:off x="6231255" y="3679507"/>
              <a:ext cx="348614" cy="348615"/>
            </a:xfrm>
            <a:custGeom>
              <a:avLst/>
              <a:gdLst>
                <a:gd name="connsiteX0" fmla="*/ 295275 w 348614"/>
                <a:gd name="connsiteY0" fmla="*/ 49530 h 348615"/>
                <a:gd name="connsiteX1" fmla="*/ 295275 w 348614"/>
                <a:gd name="connsiteY1" fmla="*/ 49530 h 348615"/>
                <a:gd name="connsiteX2" fmla="*/ 171450 w 348614"/>
                <a:gd name="connsiteY2" fmla="*/ 0 h 348615"/>
                <a:gd name="connsiteX3" fmla="*/ 49530 w 348614"/>
                <a:gd name="connsiteY3" fmla="*/ 53340 h 348615"/>
                <a:gd name="connsiteX4" fmla="*/ 0 w 348614"/>
                <a:gd name="connsiteY4" fmla="*/ 177165 h 348615"/>
                <a:gd name="connsiteX5" fmla="*/ 53340 w 348614"/>
                <a:gd name="connsiteY5" fmla="*/ 299085 h 348615"/>
                <a:gd name="connsiteX6" fmla="*/ 174307 w 348614"/>
                <a:gd name="connsiteY6" fmla="*/ 348615 h 348615"/>
                <a:gd name="connsiteX7" fmla="*/ 177165 w 348614"/>
                <a:gd name="connsiteY7" fmla="*/ 348615 h 348615"/>
                <a:gd name="connsiteX8" fmla="*/ 299085 w 348614"/>
                <a:gd name="connsiteY8" fmla="*/ 295275 h 348615"/>
                <a:gd name="connsiteX9" fmla="*/ 348615 w 348614"/>
                <a:gd name="connsiteY9" fmla="*/ 171450 h 348615"/>
                <a:gd name="connsiteX10" fmla="*/ 295275 w 348614"/>
                <a:gd name="connsiteY10" fmla="*/ 49530 h 348615"/>
                <a:gd name="connsiteX11" fmla="*/ 144780 w 348614"/>
                <a:gd name="connsiteY11" fmla="*/ 99060 h 348615"/>
                <a:gd name="connsiteX12" fmla="*/ 173355 w 348614"/>
                <a:gd name="connsiteY12" fmla="*/ 86678 h 348615"/>
                <a:gd name="connsiteX13" fmla="*/ 214313 w 348614"/>
                <a:gd name="connsiteY13" fmla="*/ 125730 h 348615"/>
                <a:gd name="connsiteX14" fmla="*/ 175260 w 348614"/>
                <a:gd name="connsiteY14" fmla="*/ 166688 h 348615"/>
                <a:gd name="connsiteX15" fmla="*/ 175260 w 348614"/>
                <a:gd name="connsiteY15" fmla="*/ 166688 h 348615"/>
                <a:gd name="connsiteX16" fmla="*/ 147638 w 348614"/>
                <a:gd name="connsiteY16" fmla="*/ 155258 h 348615"/>
                <a:gd name="connsiteX17" fmla="*/ 135255 w 348614"/>
                <a:gd name="connsiteY17" fmla="*/ 126683 h 348615"/>
                <a:gd name="connsiteX18" fmla="*/ 146685 w 348614"/>
                <a:gd name="connsiteY18" fmla="*/ 98108 h 348615"/>
                <a:gd name="connsiteX19" fmla="*/ 241935 w 348614"/>
                <a:gd name="connsiteY19" fmla="*/ 258128 h 348615"/>
                <a:gd name="connsiteX20" fmla="*/ 235267 w 348614"/>
                <a:gd name="connsiteY20" fmla="*/ 260985 h 348615"/>
                <a:gd name="connsiteX21" fmla="*/ 111442 w 348614"/>
                <a:gd name="connsiteY21" fmla="*/ 260985 h 348615"/>
                <a:gd name="connsiteX22" fmla="*/ 104775 w 348614"/>
                <a:gd name="connsiteY22" fmla="*/ 258128 h 348615"/>
                <a:gd name="connsiteX23" fmla="*/ 102870 w 348614"/>
                <a:gd name="connsiteY23" fmla="*/ 251460 h 348615"/>
                <a:gd name="connsiteX24" fmla="*/ 172402 w 348614"/>
                <a:gd name="connsiteY24" fmla="*/ 186690 h 348615"/>
                <a:gd name="connsiteX25" fmla="*/ 172402 w 348614"/>
                <a:gd name="connsiteY25" fmla="*/ 186690 h 348615"/>
                <a:gd name="connsiteX26" fmla="*/ 243840 w 348614"/>
                <a:gd name="connsiteY26" fmla="*/ 250508 h 348615"/>
                <a:gd name="connsiteX27" fmla="*/ 241935 w 348614"/>
                <a:gd name="connsiteY27" fmla="*/ 257175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614" h="348615">
                  <a:moveTo>
                    <a:pt x="295275" y="49530"/>
                  </a:moveTo>
                  <a:lnTo>
                    <a:pt x="295275" y="49530"/>
                  </a:lnTo>
                  <a:cubicBezTo>
                    <a:pt x="261938" y="17145"/>
                    <a:pt x="218122" y="0"/>
                    <a:pt x="171450" y="0"/>
                  </a:cubicBezTo>
                  <a:cubicBezTo>
                    <a:pt x="124777" y="0"/>
                    <a:pt x="81915" y="19050"/>
                    <a:pt x="49530" y="53340"/>
                  </a:cubicBezTo>
                  <a:cubicBezTo>
                    <a:pt x="17145" y="86678"/>
                    <a:pt x="0" y="130493"/>
                    <a:pt x="0" y="177165"/>
                  </a:cubicBezTo>
                  <a:cubicBezTo>
                    <a:pt x="0" y="223838"/>
                    <a:pt x="19050" y="266700"/>
                    <a:pt x="53340" y="299085"/>
                  </a:cubicBezTo>
                  <a:cubicBezTo>
                    <a:pt x="85725" y="330518"/>
                    <a:pt x="128588" y="348615"/>
                    <a:pt x="174307" y="348615"/>
                  </a:cubicBezTo>
                  <a:lnTo>
                    <a:pt x="177165" y="348615"/>
                  </a:lnTo>
                  <a:cubicBezTo>
                    <a:pt x="223838" y="348615"/>
                    <a:pt x="266700" y="329565"/>
                    <a:pt x="299085" y="295275"/>
                  </a:cubicBezTo>
                  <a:cubicBezTo>
                    <a:pt x="331470" y="261938"/>
                    <a:pt x="348615" y="218123"/>
                    <a:pt x="348615" y="171450"/>
                  </a:cubicBezTo>
                  <a:cubicBezTo>
                    <a:pt x="348615" y="124778"/>
                    <a:pt x="329565" y="81915"/>
                    <a:pt x="295275" y="49530"/>
                  </a:cubicBezTo>
                  <a:close/>
                  <a:moveTo>
                    <a:pt x="144780" y="99060"/>
                  </a:moveTo>
                  <a:cubicBezTo>
                    <a:pt x="152400" y="91440"/>
                    <a:pt x="161925" y="86678"/>
                    <a:pt x="173355" y="86678"/>
                  </a:cubicBezTo>
                  <a:cubicBezTo>
                    <a:pt x="195263" y="86678"/>
                    <a:pt x="213360" y="103823"/>
                    <a:pt x="214313" y="125730"/>
                  </a:cubicBezTo>
                  <a:cubicBezTo>
                    <a:pt x="214313" y="147638"/>
                    <a:pt x="197167" y="165735"/>
                    <a:pt x="175260" y="166688"/>
                  </a:cubicBezTo>
                  <a:lnTo>
                    <a:pt x="175260" y="166688"/>
                  </a:lnTo>
                  <a:cubicBezTo>
                    <a:pt x="164782" y="166688"/>
                    <a:pt x="155257" y="162878"/>
                    <a:pt x="147638" y="155258"/>
                  </a:cubicBezTo>
                  <a:cubicBezTo>
                    <a:pt x="140017" y="147638"/>
                    <a:pt x="135255" y="138113"/>
                    <a:pt x="135255" y="126683"/>
                  </a:cubicBezTo>
                  <a:cubicBezTo>
                    <a:pt x="135255" y="116205"/>
                    <a:pt x="139065" y="105728"/>
                    <a:pt x="146685" y="98108"/>
                  </a:cubicBezTo>
                  <a:close/>
                  <a:moveTo>
                    <a:pt x="241935" y="258128"/>
                  </a:moveTo>
                  <a:cubicBezTo>
                    <a:pt x="240030" y="260033"/>
                    <a:pt x="238125" y="260985"/>
                    <a:pt x="235267" y="260985"/>
                  </a:cubicBezTo>
                  <a:lnTo>
                    <a:pt x="111442" y="260985"/>
                  </a:lnTo>
                  <a:cubicBezTo>
                    <a:pt x="108585" y="260985"/>
                    <a:pt x="106680" y="260985"/>
                    <a:pt x="104775" y="258128"/>
                  </a:cubicBezTo>
                  <a:cubicBezTo>
                    <a:pt x="102870" y="256223"/>
                    <a:pt x="101917" y="254318"/>
                    <a:pt x="102870" y="251460"/>
                  </a:cubicBezTo>
                  <a:cubicBezTo>
                    <a:pt x="106680" y="215265"/>
                    <a:pt x="136207" y="187643"/>
                    <a:pt x="172402" y="186690"/>
                  </a:cubicBezTo>
                  <a:lnTo>
                    <a:pt x="172402" y="186690"/>
                  </a:lnTo>
                  <a:cubicBezTo>
                    <a:pt x="210502" y="186690"/>
                    <a:pt x="240030" y="213360"/>
                    <a:pt x="243840" y="250508"/>
                  </a:cubicBezTo>
                  <a:cubicBezTo>
                    <a:pt x="243840" y="253365"/>
                    <a:pt x="243840" y="255270"/>
                    <a:pt x="241935" y="257175"/>
                  </a:cubicBezTo>
                  <a:close/>
                </a:path>
              </a:pathLst>
            </a:custGeom>
            <a:gradFill>
              <a:gsLst>
                <a:gs pos="0">
                  <a:schemeClr val="bg1">
                    <a:alpha val="0"/>
                  </a:schemeClr>
                </a:gs>
                <a:gs pos="60000">
                  <a:schemeClr val="bg1">
                    <a:alpha val="90000"/>
                  </a:schemeClr>
                </a:gs>
              </a:gsLst>
              <a:path path="circle">
                <a:fillToRect l="50000" t="130000" r="50000" b="-30000"/>
              </a:path>
            </a:gradFill>
            <a:ln w="0" cap="flat">
              <a:noFill/>
              <a:prstDash val="solid"/>
              <a:miter/>
            </a:ln>
          </p:spPr>
          <p:txBody>
            <a:bodyPr rtlCol="0" anchor="ctr"/>
            <a:lstStyle/>
            <a:p>
              <a:endParaRPr lang="en-US"/>
            </a:p>
          </p:txBody>
        </p:sp>
        <p:grpSp>
          <p:nvGrpSpPr>
            <p:cNvPr id="16" name="Graphic 119">
              <a:extLst>
                <a:ext uri="{FF2B5EF4-FFF2-40B4-BE49-F238E27FC236}">
                  <a16:creationId xmlns:a16="http://schemas.microsoft.com/office/drawing/2014/main" id="{0DEA9CC7-68E9-EE75-BE8F-5C82BE06F924}"/>
                </a:ext>
              </a:extLst>
            </p:cNvPr>
            <p:cNvGrpSpPr/>
            <p:nvPr/>
          </p:nvGrpSpPr>
          <p:grpSpPr>
            <a:xfrm>
              <a:off x="6150541" y="3434715"/>
              <a:ext cx="110240" cy="78104"/>
              <a:chOff x="6150541" y="3434715"/>
              <a:chExt cx="110240" cy="78104"/>
            </a:xfrm>
            <a:solidFill>
              <a:srgbClr val="FFFFFF"/>
            </a:solidFill>
          </p:grpSpPr>
          <p:sp>
            <p:nvSpPr>
              <p:cNvPr id="20" name="Freeform 19">
                <a:extLst>
                  <a:ext uri="{FF2B5EF4-FFF2-40B4-BE49-F238E27FC236}">
                    <a16:creationId xmlns:a16="http://schemas.microsoft.com/office/drawing/2014/main" id="{858B3792-D090-6C19-7D41-65955B71CFFF}"/>
                  </a:ext>
                </a:extLst>
              </p:cNvPr>
              <p:cNvSpPr/>
              <p:nvPr/>
            </p:nvSpPr>
            <p:spPr>
              <a:xfrm>
                <a:off x="6150541" y="3465444"/>
                <a:ext cx="57604" cy="47375"/>
              </a:xfrm>
              <a:custGeom>
                <a:avLst/>
                <a:gdLst>
                  <a:gd name="connsiteX0" fmla="*/ 32136 w 57604"/>
                  <a:gd name="connsiteY0" fmla="*/ 1656 h 47375"/>
                  <a:gd name="connsiteX1" fmla="*/ 9276 w 57604"/>
                  <a:gd name="connsiteY1" fmla="*/ 14038 h 47375"/>
                  <a:gd name="connsiteX2" fmla="*/ 1656 w 57604"/>
                  <a:gd name="connsiteY2" fmla="*/ 37851 h 47375"/>
                  <a:gd name="connsiteX3" fmla="*/ 16896 w 57604"/>
                  <a:gd name="connsiteY3" fmla="*/ 47376 h 47375"/>
                  <a:gd name="connsiteX4" fmla="*/ 25468 w 57604"/>
                  <a:gd name="connsiteY4" fmla="*/ 45471 h 47375"/>
                  <a:gd name="connsiteX5" fmla="*/ 48328 w 57604"/>
                  <a:gd name="connsiteY5" fmla="*/ 33088 h 47375"/>
                  <a:gd name="connsiteX6" fmla="*/ 55948 w 57604"/>
                  <a:gd name="connsiteY6" fmla="*/ 9276 h 47375"/>
                  <a:gd name="connsiteX7" fmla="*/ 32136 w 57604"/>
                  <a:gd name="connsiteY7" fmla="*/ 1656 h 4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4" h="47375">
                    <a:moveTo>
                      <a:pt x="32136" y="1656"/>
                    </a:moveTo>
                    <a:lnTo>
                      <a:pt x="9276" y="14038"/>
                    </a:lnTo>
                    <a:cubicBezTo>
                      <a:pt x="703" y="18801"/>
                      <a:pt x="-2154" y="29278"/>
                      <a:pt x="1656" y="37851"/>
                    </a:cubicBezTo>
                    <a:cubicBezTo>
                      <a:pt x="4513" y="43566"/>
                      <a:pt x="11181" y="47376"/>
                      <a:pt x="16896" y="47376"/>
                    </a:cubicBezTo>
                    <a:cubicBezTo>
                      <a:pt x="22611" y="47376"/>
                      <a:pt x="22611" y="47376"/>
                      <a:pt x="25468" y="45471"/>
                    </a:cubicBezTo>
                    <a:lnTo>
                      <a:pt x="48328" y="33088"/>
                    </a:lnTo>
                    <a:cubicBezTo>
                      <a:pt x="56901" y="28326"/>
                      <a:pt x="59758" y="17848"/>
                      <a:pt x="55948" y="9276"/>
                    </a:cubicBezTo>
                    <a:cubicBezTo>
                      <a:pt x="51186" y="703"/>
                      <a:pt x="40708" y="-2154"/>
                      <a:pt x="32136" y="1656"/>
                    </a:cubicBezTo>
                    <a:close/>
                  </a:path>
                </a:pathLst>
              </a:custGeom>
              <a:solidFill>
                <a:srgbClr val="FFFFFF"/>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38ECAE-DFD7-CBC9-9058-97B174A6E070}"/>
                  </a:ext>
                </a:extLst>
              </p:cNvPr>
              <p:cNvSpPr/>
              <p:nvPr/>
            </p:nvSpPr>
            <p:spPr>
              <a:xfrm>
                <a:off x="6226741" y="3434715"/>
                <a:ext cx="34040" cy="38100"/>
              </a:xfrm>
              <a:custGeom>
                <a:avLst/>
                <a:gdLst>
                  <a:gd name="connsiteX0" fmla="*/ 17848 w 34040"/>
                  <a:gd name="connsiteY0" fmla="*/ 0 h 38100"/>
                  <a:gd name="connsiteX1" fmla="*/ 9276 w 34040"/>
                  <a:gd name="connsiteY1" fmla="*/ 4763 h 38100"/>
                  <a:gd name="connsiteX2" fmla="*/ 1656 w 34040"/>
                  <a:gd name="connsiteY2" fmla="*/ 28575 h 38100"/>
                  <a:gd name="connsiteX3" fmla="*/ 16896 w 34040"/>
                  <a:gd name="connsiteY3" fmla="*/ 38100 h 38100"/>
                  <a:gd name="connsiteX4" fmla="*/ 25468 w 34040"/>
                  <a:gd name="connsiteY4" fmla="*/ 36195 h 38100"/>
                  <a:gd name="connsiteX5" fmla="*/ 34041 w 34040"/>
                  <a:gd name="connsiteY5" fmla="*/ 31432 h 38100"/>
                  <a:gd name="connsiteX6" fmla="*/ 16896 w 34040"/>
                  <a:gd name="connsiteY6" fmla="*/ 9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40" h="38100">
                    <a:moveTo>
                      <a:pt x="17848" y="0"/>
                    </a:moveTo>
                    <a:lnTo>
                      <a:pt x="9276" y="4763"/>
                    </a:lnTo>
                    <a:cubicBezTo>
                      <a:pt x="703" y="9525"/>
                      <a:pt x="-2154" y="20003"/>
                      <a:pt x="1656" y="28575"/>
                    </a:cubicBezTo>
                    <a:cubicBezTo>
                      <a:pt x="4513" y="34290"/>
                      <a:pt x="11181" y="38100"/>
                      <a:pt x="16896" y="38100"/>
                    </a:cubicBezTo>
                    <a:cubicBezTo>
                      <a:pt x="22611" y="38100"/>
                      <a:pt x="22611" y="38100"/>
                      <a:pt x="25468" y="36195"/>
                    </a:cubicBezTo>
                    <a:lnTo>
                      <a:pt x="34041" y="31432"/>
                    </a:lnTo>
                    <a:cubicBezTo>
                      <a:pt x="27373" y="21907"/>
                      <a:pt x="21658" y="11430"/>
                      <a:pt x="16896" y="953"/>
                    </a:cubicBezTo>
                    <a:close/>
                  </a:path>
                </a:pathLst>
              </a:custGeom>
              <a:solidFill>
                <a:srgbClr val="FFFFFF"/>
              </a:solidFill>
              <a:ln w="0" cap="flat">
                <a:noFill/>
                <a:prstDash val="solid"/>
                <a:miter/>
              </a:ln>
            </p:spPr>
            <p:txBody>
              <a:bodyPr rtlCol="0" anchor="ctr"/>
              <a:lstStyle/>
              <a:p>
                <a:endParaRPr lang="en-US"/>
              </a:p>
            </p:txBody>
          </p:sp>
        </p:grpSp>
        <p:grpSp>
          <p:nvGrpSpPr>
            <p:cNvPr id="17" name="Graphic 119">
              <a:extLst>
                <a:ext uri="{FF2B5EF4-FFF2-40B4-BE49-F238E27FC236}">
                  <a16:creationId xmlns:a16="http://schemas.microsoft.com/office/drawing/2014/main" id="{DDAB8A55-0923-74E8-1CAA-B3B4A8652839}"/>
                </a:ext>
              </a:extLst>
            </p:cNvPr>
            <p:cNvGrpSpPr/>
            <p:nvPr/>
          </p:nvGrpSpPr>
          <p:grpSpPr>
            <a:xfrm>
              <a:off x="6150096" y="3707912"/>
              <a:ext cx="111638" cy="78274"/>
              <a:chOff x="6150096" y="3707912"/>
              <a:chExt cx="111638" cy="78274"/>
            </a:xfrm>
            <a:solidFill>
              <a:srgbClr val="FFFFFF"/>
            </a:solidFill>
          </p:grpSpPr>
          <p:sp>
            <p:nvSpPr>
              <p:cNvPr id="18" name="Freeform 17">
                <a:extLst>
                  <a:ext uri="{FF2B5EF4-FFF2-40B4-BE49-F238E27FC236}">
                    <a16:creationId xmlns:a16="http://schemas.microsoft.com/office/drawing/2014/main" id="{41E8750C-2446-D736-7E1A-20521772CB0E}"/>
                  </a:ext>
                </a:extLst>
              </p:cNvPr>
              <p:cNvSpPr/>
              <p:nvPr/>
            </p:nvSpPr>
            <p:spPr>
              <a:xfrm>
                <a:off x="6150096" y="3707912"/>
                <a:ext cx="57541" cy="47794"/>
              </a:xfrm>
              <a:custGeom>
                <a:avLst/>
                <a:gdLst>
                  <a:gd name="connsiteX0" fmla="*/ 48773 w 57541"/>
                  <a:gd name="connsiteY0" fmla="*/ 14457 h 47794"/>
                  <a:gd name="connsiteX1" fmla="*/ 25913 w 57541"/>
                  <a:gd name="connsiteY1" fmla="*/ 2075 h 47794"/>
                  <a:gd name="connsiteX2" fmla="*/ 2101 w 57541"/>
                  <a:gd name="connsiteY2" fmla="*/ 9695 h 47794"/>
                  <a:gd name="connsiteX3" fmla="*/ 8768 w 57541"/>
                  <a:gd name="connsiteY3" fmla="*/ 33507 h 47794"/>
                  <a:gd name="connsiteX4" fmla="*/ 31628 w 57541"/>
                  <a:gd name="connsiteY4" fmla="*/ 45890 h 47794"/>
                  <a:gd name="connsiteX5" fmla="*/ 40201 w 57541"/>
                  <a:gd name="connsiteY5" fmla="*/ 47795 h 47794"/>
                  <a:gd name="connsiteX6" fmla="*/ 55441 w 57541"/>
                  <a:gd name="connsiteY6" fmla="*/ 38270 h 47794"/>
                  <a:gd name="connsiteX7" fmla="*/ 48773 w 57541"/>
                  <a:gd name="connsiteY7" fmla="*/ 14457 h 4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1" h="47794">
                    <a:moveTo>
                      <a:pt x="48773" y="14457"/>
                    </a:moveTo>
                    <a:lnTo>
                      <a:pt x="25913" y="2075"/>
                    </a:lnTo>
                    <a:cubicBezTo>
                      <a:pt x="17341" y="-2688"/>
                      <a:pt x="6863" y="1122"/>
                      <a:pt x="2101" y="9695"/>
                    </a:cubicBezTo>
                    <a:cubicBezTo>
                      <a:pt x="-2662" y="18267"/>
                      <a:pt x="1148" y="28745"/>
                      <a:pt x="8768" y="33507"/>
                    </a:cubicBezTo>
                    <a:lnTo>
                      <a:pt x="31628" y="45890"/>
                    </a:lnTo>
                    <a:cubicBezTo>
                      <a:pt x="34485" y="46842"/>
                      <a:pt x="37343" y="47795"/>
                      <a:pt x="40201" y="47795"/>
                    </a:cubicBezTo>
                    <a:cubicBezTo>
                      <a:pt x="46868" y="47795"/>
                      <a:pt x="52583" y="43985"/>
                      <a:pt x="55441" y="38270"/>
                    </a:cubicBezTo>
                    <a:cubicBezTo>
                      <a:pt x="60203" y="29697"/>
                      <a:pt x="56393" y="19220"/>
                      <a:pt x="48773" y="14457"/>
                    </a:cubicBezTo>
                    <a:close/>
                  </a:path>
                </a:pathLst>
              </a:custGeom>
              <a:solidFill>
                <a:srgbClr val="FFFFFF"/>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749A78A-8BA8-8C8D-BDEC-A905649A7AE4}"/>
                  </a:ext>
                </a:extLst>
              </p:cNvPr>
              <p:cNvSpPr/>
              <p:nvPr/>
            </p:nvSpPr>
            <p:spPr>
              <a:xfrm>
                <a:off x="6227249" y="3748870"/>
                <a:ext cx="34485" cy="37317"/>
              </a:xfrm>
              <a:custGeom>
                <a:avLst/>
                <a:gdLst>
                  <a:gd name="connsiteX0" fmla="*/ 8768 w 34485"/>
                  <a:gd name="connsiteY0" fmla="*/ 32555 h 37317"/>
                  <a:gd name="connsiteX1" fmla="*/ 17341 w 34485"/>
                  <a:gd name="connsiteY1" fmla="*/ 37317 h 37317"/>
                  <a:gd name="connsiteX2" fmla="*/ 34485 w 34485"/>
                  <a:gd name="connsiteY2" fmla="*/ 6837 h 37317"/>
                  <a:gd name="connsiteX3" fmla="*/ 25913 w 34485"/>
                  <a:gd name="connsiteY3" fmla="*/ 2075 h 37317"/>
                  <a:gd name="connsiteX4" fmla="*/ 2101 w 34485"/>
                  <a:gd name="connsiteY4" fmla="*/ 9695 h 37317"/>
                  <a:gd name="connsiteX5" fmla="*/ 8768 w 34485"/>
                  <a:gd name="connsiteY5" fmla="*/ 33507 h 3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85" h="37317">
                    <a:moveTo>
                      <a:pt x="8768" y="32555"/>
                    </a:moveTo>
                    <a:lnTo>
                      <a:pt x="17341" y="37317"/>
                    </a:lnTo>
                    <a:cubicBezTo>
                      <a:pt x="22103" y="26840"/>
                      <a:pt x="27818" y="16362"/>
                      <a:pt x="34485" y="6837"/>
                    </a:cubicBezTo>
                    <a:lnTo>
                      <a:pt x="25913" y="2075"/>
                    </a:lnTo>
                    <a:cubicBezTo>
                      <a:pt x="17341" y="-2688"/>
                      <a:pt x="6863" y="1122"/>
                      <a:pt x="2101" y="9695"/>
                    </a:cubicBezTo>
                    <a:cubicBezTo>
                      <a:pt x="-2662" y="18267"/>
                      <a:pt x="1148" y="28745"/>
                      <a:pt x="8768" y="33507"/>
                    </a:cubicBezTo>
                    <a:close/>
                  </a:path>
                </a:pathLst>
              </a:custGeom>
              <a:solidFill>
                <a:srgbClr val="FFFFFF"/>
              </a:solidFill>
              <a:ln w="0" cap="flat">
                <a:noFill/>
                <a:prstDash val="solid"/>
                <a:miter/>
              </a:ln>
            </p:spPr>
            <p:txBody>
              <a:bodyPr rtlCol="0" anchor="ctr"/>
              <a:lstStyle/>
              <a:p>
                <a:endParaRPr lang="en-US"/>
              </a:p>
            </p:txBody>
          </p:sp>
        </p:grpSp>
      </p:grpSp>
      <p:sp>
        <p:nvSpPr>
          <p:cNvPr id="8" name="TextBox 7">
            <a:extLst>
              <a:ext uri="{FF2B5EF4-FFF2-40B4-BE49-F238E27FC236}">
                <a16:creationId xmlns:a16="http://schemas.microsoft.com/office/drawing/2014/main" id="{F7FDF0A7-6C71-7E6E-A2E3-3891FD754D3E}"/>
              </a:ext>
            </a:extLst>
          </p:cNvPr>
          <p:cNvSpPr txBox="1"/>
          <p:nvPr/>
        </p:nvSpPr>
        <p:spPr>
          <a:xfrm>
            <a:off x="478825" y="2394062"/>
            <a:ext cx="7343002" cy="523220"/>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Text</a:t>
            </a:r>
          </a:p>
        </p:txBody>
      </p:sp>
    </p:spTree>
    <p:extLst>
      <p:ext uri="{BB962C8B-B14F-4D97-AF65-F5344CB8AC3E}">
        <p14:creationId xmlns:p14="http://schemas.microsoft.com/office/powerpoint/2010/main" val="374214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778DB08D-7240-4C23-16B2-848B2839512E}"/>
              </a:ext>
            </a:extLst>
          </p:cNvPr>
          <p:cNvPicPr>
            <a:picLocks noChangeAspect="1"/>
          </p:cNvPicPr>
          <p:nvPr/>
        </p:nvPicPr>
        <p:blipFill>
          <a:blip r:embed="rId2" cstate="email">
            <a:duotone>
              <a:schemeClr val="accent4">
                <a:shade val="45000"/>
                <a:satMod val="135000"/>
              </a:schemeClr>
              <a:prstClr val="white"/>
            </a:duotone>
            <a:alphaModFix amt="42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67" name="Rounded Rectangle 66">
            <a:extLst>
              <a:ext uri="{FF2B5EF4-FFF2-40B4-BE49-F238E27FC236}">
                <a16:creationId xmlns:a16="http://schemas.microsoft.com/office/drawing/2014/main" id="{20A66132-8AB9-9261-75F4-7F04B9EB48F3}"/>
              </a:ext>
            </a:extLst>
          </p:cNvPr>
          <p:cNvSpPr/>
          <p:nvPr/>
        </p:nvSpPr>
        <p:spPr>
          <a:xfrm>
            <a:off x="226149" y="107305"/>
            <a:ext cx="8000834" cy="2240280"/>
          </a:xfrm>
          <a:prstGeom prst="roundRect">
            <a:avLst>
              <a:gd name="adj" fmla="val 7324"/>
            </a:avLst>
          </a:prstGeom>
          <a:solidFill>
            <a:schemeClr val="bg1">
              <a:alpha val="64000"/>
            </a:schemeClr>
          </a:solidFill>
          <a:ln w="38100">
            <a:solidFill>
              <a:srgbClr val="10C4D5"/>
            </a:solidFill>
          </a:ln>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sz="1100" dirty="0">
              <a:latin typeface="Courier" pitchFamily="2" charset="0"/>
            </a:endParaRPr>
          </a:p>
        </p:txBody>
      </p:sp>
      <p:sp>
        <p:nvSpPr>
          <p:cNvPr id="7" name="Rounded Rectangle 6">
            <a:extLst>
              <a:ext uri="{FF2B5EF4-FFF2-40B4-BE49-F238E27FC236}">
                <a16:creationId xmlns:a16="http://schemas.microsoft.com/office/drawing/2014/main" id="{67776E11-F6D0-A8AE-12D4-105D0E93D94D}"/>
              </a:ext>
            </a:extLst>
          </p:cNvPr>
          <p:cNvSpPr/>
          <p:nvPr/>
        </p:nvSpPr>
        <p:spPr>
          <a:xfrm>
            <a:off x="2590129" y="220304"/>
            <a:ext cx="2011680" cy="2011680"/>
          </a:xfrm>
          <a:prstGeom prst="roundRect">
            <a:avLst>
              <a:gd name="adj" fmla="val 7324"/>
            </a:avLst>
          </a:prstGeom>
          <a:gradFill>
            <a:gsLst>
              <a:gs pos="0">
                <a:schemeClr val="accent1"/>
              </a:gs>
              <a:gs pos="58000">
                <a:schemeClr val="accent1">
                  <a:lumMod val="75000"/>
                </a:schemeClr>
              </a:gs>
              <a:gs pos="100000">
                <a:schemeClr val="accent1">
                  <a:lumMod val="50000"/>
                </a:schemeClr>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Internal </a:t>
            </a:r>
            <a:br>
              <a:rPr lang="en-US" dirty="0">
                <a:latin typeface="Century Gothic" panose="020B0502020202020204" pitchFamily="34" charset="0"/>
              </a:rPr>
            </a:br>
            <a:r>
              <a:rPr lang="en-US" dirty="0">
                <a:latin typeface="Century Gothic" panose="020B0502020202020204" pitchFamily="34" charset="0"/>
              </a:rPr>
              <a:t>Team</a:t>
            </a:r>
            <a:endParaRPr lang="en-US" sz="1100" dirty="0">
              <a:latin typeface="Courier" pitchFamily="2" charset="0"/>
            </a:endParaRPr>
          </a:p>
        </p:txBody>
      </p:sp>
      <p:pic>
        <p:nvPicPr>
          <p:cNvPr id="10" name="Graphic 9">
            <a:extLst>
              <a:ext uri="{FF2B5EF4-FFF2-40B4-BE49-F238E27FC236}">
                <a16:creationId xmlns:a16="http://schemas.microsoft.com/office/drawing/2014/main" id="{7256132D-FFE8-460E-2905-B4D276322C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28261" y="997544"/>
            <a:ext cx="1083519" cy="1083519"/>
          </a:xfrm>
          <a:prstGeom prst="rect">
            <a:avLst/>
          </a:prstGeom>
        </p:spPr>
      </p:pic>
      <p:sp>
        <p:nvSpPr>
          <p:cNvPr id="4" name="Rounded Rectangle 3">
            <a:extLst>
              <a:ext uri="{FF2B5EF4-FFF2-40B4-BE49-F238E27FC236}">
                <a16:creationId xmlns:a16="http://schemas.microsoft.com/office/drawing/2014/main" id="{09EE6294-7A24-2A26-7848-EFD4F15B1436}"/>
              </a:ext>
            </a:extLst>
          </p:cNvPr>
          <p:cNvSpPr/>
          <p:nvPr/>
        </p:nvSpPr>
        <p:spPr>
          <a:xfrm>
            <a:off x="405194" y="228812"/>
            <a:ext cx="2011680" cy="2011680"/>
          </a:xfrm>
          <a:prstGeom prst="roundRect">
            <a:avLst>
              <a:gd name="adj" fmla="val 7324"/>
            </a:avLst>
          </a:prstGeom>
          <a:gradFill>
            <a:gsLst>
              <a:gs pos="0">
                <a:schemeClr val="accent1"/>
              </a:gs>
              <a:gs pos="58000">
                <a:schemeClr val="accent1">
                  <a:lumMod val="75000"/>
                </a:schemeClr>
              </a:gs>
              <a:gs pos="100000">
                <a:schemeClr val="accent1">
                  <a:lumMod val="50000"/>
                </a:schemeClr>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Client </a:t>
            </a:r>
            <a:br>
              <a:rPr lang="en-US" dirty="0">
                <a:latin typeface="Century Gothic" panose="020B0502020202020204" pitchFamily="34" charset="0"/>
              </a:rPr>
            </a:br>
            <a:r>
              <a:rPr lang="en-US" dirty="0">
                <a:latin typeface="Century Gothic" panose="020B0502020202020204" pitchFamily="34" charset="0"/>
              </a:rPr>
              <a:t>and Project Name(s)</a:t>
            </a:r>
            <a:endParaRPr lang="en-US" sz="1100" dirty="0">
              <a:latin typeface="Courier" pitchFamily="2" charset="0"/>
            </a:endParaRPr>
          </a:p>
        </p:txBody>
      </p:sp>
      <p:grpSp>
        <p:nvGrpSpPr>
          <p:cNvPr id="5" name="Group 4">
            <a:extLst>
              <a:ext uri="{FF2B5EF4-FFF2-40B4-BE49-F238E27FC236}">
                <a16:creationId xmlns:a16="http://schemas.microsoft.com/office/drawing/2014/main" id="{38925A1B-066D-A9D5-CB07-F970854A3323}"/>
              </a:ext>
            </a:extLst>
          </p:cNvPr>
          <p:cNvGrpSpPr/>
          <p:nvPr/>
        </p:nvGrpSpPr>
        <p:grpSpPr>
          <a:xfrm>
            <a:off x="1089937" y="1185224"/>
            <a:ext cx="642193" cy="955262"/>
            <a:chOff x="4762002" y="2896783"/>
            <a:chExt cx="457200" cy="680085"/>
          </a:xfrm>
        </p:grpSpPr>
        <p:grpSp>
          <p:nvGrpSpPr>
            <p:cNvPr id="26" name="Graphic 75">
              <a:extLst>
                <a:ext uri="{FF2B5EF4-FFF2-40B4-BE49-F238E27FC236}">
                  <a16:creationId xmlns:a16="http://schemas.microsoft.com/office/drawing/2014/main" id="{1373BCFB-CDC0-5321-DCAB-37DA0C26B146}"/>
                </a:ext>
              </a:extLst>
            </p:cNvPr>
            <p:cNvGrpSpPr/>
            <p:nvPr/>
          </p:nvGrpSpPr>
          <p:grpSpPr>
            <a:xfrm>
              <a:off x="4762002" y="2896783"/>
              <a:ext cx="457200" cy="457200"/>
              <a:chOff x="4762002" y="2896783"/>
              <a:chExt cx="457200" cy="457200"/>
            </a:xfrm>
          </p:grpSpPr>
          <p:sp>
            <p:nvSpPr>
              <p:cNvPr id="30" name="Freeform 29">
                <a:extLst>
                  <a:ext uri="{FF2B5EF4-FFF2-40B4-BE49-F238E27FC236}">
                    <a16:creationId xmlns:a16="http://schemas.microsoft.com/office/drawing/2014/main" id="{13701F58-7BAA-6CBA-8835-592B5653E381}"/>
                  </a:ext>
                </a:extLst>
              </p:cNvPr>
              <p:cNvSpPr/>
              <p:nvPr/>
            </p:nvSpPr>
            <p:spPr>
              <a:xfrm>
                <a:off x="4800102" y="293488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65000"/>
                </a:srgbClr>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7E529ED-DAB2-3342-4F75-DC3B866FD4F4}"/>
                  </a:ext>
                </a:extLst>
              </p:cNvPr>
              <p:cNvSpPr/>
              <p:nvPr/>
            </p:nvSpPr>
            <p:spPr>
              <a:xfrm>
                <a:off x="5009652" y="2934882"/>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55000"/>
                </a:srgbClr>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7069677-22C4-E1E4-ABC0-2A83E30BB006}"/>
                  </a:ext>
                </a:extLst>
              </p:cNvPr>
              <p:cNvSpPr/>
              <p:nvPr/>
            </p:nvSpPr>
            <p:spPr>
              <a:xfrm>
                <a:off x="480010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40000"/>
                </a:srgbClr>
              </a:solid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2A7191A-D032-539B-08CE-982AC9F5D24A}"/>
                  </a:ext>
                </a:extLst>
              </p:cNvPr>
              <p:cNvSpPr/>
              <p:nvPr/>
            </p:nvSpPr>
            <p:spPr>
              <a:xfrm>
                <a:off x="500965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20000"/>
                </a:srgbClr>
              </a:solid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63EF052-14CC-2638-0C40-6D7007765E0A}"/>
                  </a:ext>
                </a:extLst>
              </p:cNvPr>
              <p:cNvSpPr/>
              <p:nvPr/>
            </p:nvSpPr>
            <p:spPr>
              <a:xfrm>
                <a:off x="4762002" y="2896783"/>
                <a:ext cx="457200" cy="457200"/>
              </a:xfrm>
              <a:custGeom>
                <a:avLst/>
                <a:gdLst>
                  <a:gd name="connsiteX0" fmla="*/ 438150 w 457200"/>
                  <a:gd name="connsiteY0" fmla="*/ 0 h 457200"/>
                  <a:gd name="connsiteX1" fmla="*/ 19050 w 457200"/>
                  <a:gd name="connsiteY1" fmla="*/ 0 h 457200"/>
                  <a:gd name="connsiteX2" fmla="*/ 0 w 457200"/>
                  <a:gd name="connsiteY2" fmla="*/ 19050 h 457200"/>
                  <a:gd name="connsiteX3" fmla="*/ 0 w 457200"/>
                  <a:gd name="connsiteY3" fmla="*/ 438150 h 457200"/>
                  <a:gd name="connsiteX4" fmla="*/ 19050 w 457200"/>
                  <a:gd name="connsiteY4" fmla="*/ 457200 h 457200"/>
                  <a:gd name="connsiteX5" fmla="*/ 438150 w 457200"/>
                  <a:gd name="connsiteY5" fmla="*/ 457200 h 457200"/>
                  <a:gd name="connsiteX6" fmla="*/ 457200 w 457200"/>
                  <a:gd name="connsiteY6" fmla="*/ 438150 h 457200"/>
                  <a:gd name="connsiteX7" fmla="*/ 457200 w 457200"/>
                  <a:gd name="connsiteY7" fmla="*/ 19050 h 457200"/>
                  <a:gd name="connsiteX8" fmla="*/ 438150 w 457200"/>
                  <a:gd name="connsiteY8" fmla="*/ 0 h 457200"/>
                  <a:gd name="connsiteX9" fmla="*/ 209550 w 457200"/>
                  <a:gd name="connsiteY9" fmla="*/ 409575 h 457200"/>
                  <a:gd name="connsiteX10" fmla="*/ 200025 w 457200"/>
                  <a:gd name="connsiteY10" fmla="*/ 419100 h 457200"/>
                  <a:gd name="connsiteX11" fmla="*/ 47625 w 457200"/>
                  <a:gd name="connsiteY11" fmla="*/ 419100 h 457200"/>
                  <a:gd name="connsiteX12" fmla="*/ 38100 w 457200"/>
                  <a:gd name="connsiteY12" fmla="*/ 409575 h 457200"/>
                  <a:gd name="connsiteX13" fmla="*/ 38100 w 457200"/>
                  <a:gd name="connsiteY13" fmla="*/ 257175 h 457200"/>
                  <a:gd name="connsiteX14" fmla="*/ 47625 w 457200"/>
                  <a:gd name="connsiteY14" fmla="*/ 247650 h 457200"/>
                  <a:gd name="connsiteX15" fmla="*/ 200025 w 457200"/>
                  <a:gd name="connsiteY15" fmla="*/ 247650 h 457200"/>
                  <a:gd name="connsiteX16" fmla="*/ 209550 w 457200"/>
                  <a:gd name="connsiteY16" fmla="*/ 257175 h 457200"/>
                  <a:gd name="connsiteX17" fmla="*/ 209550 w 457200"/>
                  <a:gd name="connsiteY17" fmla="*/ 409575 h 457200"/>
                  <a:gd name="connsiteX18" fmla="*/ 209550 w 457200"/>
                  <a:gd name="connsiteY18" fmla="*/ 200025 h 457200"/>
                  <a:gd name="connsiteX19" fmla="*/ 200025 w 457200"/>
                  <a:gd name="connsiteY19" fmla="*/ 209550 h 457200"/>
                  <a:gd name="connsiteX20" fmla="*/ 47625 w 457200"/>
                  <a:gd name="connsiteY20" fmla="*/ 209550 h 457200"/>
                  <a:gd name="connsiteX21" fmla="*/ 38100 w 457200"/>
                  <a:gd name="connsiteY21" fmla="*/ 200025 h 457200"/>
                  <a:gd name="connsiteX22" fmla="*/ 38100 w 457200"/>
                  <a:gd name="connsiteY22" fmla="*/ 47625 h 457200"/>
                  <a:gd name="connsiteX23" fmla="*/ 47625 w 457200"/>
                  <a:gd name="connsiteY23" fmla="*/ 38100 h 457200"/>
                  <a:gd name="connsiteX24" fmla="*/ 200025 w 457200"/>
                  <a:gd name="connsiteY24" fmla="*/ 38100 h 457200"/>
                  <a:gd name="connsiteX25" fmla="*/ 209550 w 457200"/>
                  <a:gd name="connsiteY25" fmla="*/ 47625 h 457200"/>
                  <a:gd name="connsiteX26" fmla="*/ 209550 w 457200"/>
                  <a:gd name="connsiteY26" fmla="*/ 200025 h 457200"/>
                  <a:gd name="connsiteX27" fmla="*/ 419100 w 457200"/>
                  <a:gd name="connsiteY27" fmla="*/ 409575 h 457200"/>
                  <a:gd name="connsiteX28" fmla="*/ 409575 w 457200"/>
                  <a:gd name="connsiteY28" fmla="*/ 419100 h 457200"/>
                  <a:gd name="connsiteX29" fmla="*/ 257175 w 457200"/>
                  <a:gd name="connsiteY29" fmla="*/ 419100 h 457200"/>
                  <a:gd name="connsiteX30" fmla="*/ 247650 w 457200"/>
                  <a:gd name="connsiteY30" fmla="*/ 409575 h 457200"/>
                  <a:gd name="connsiteX31" fmla="*/ 247650 w 457200"/>
                  <a:gd name="connsiteY31" fmla="*/ 257175 h 457200"/>
                  <a:gd name="connsiteX32" fmla="*/ 257175 w 457200"/>
                  <a:gd name="connsiteY32" fmla="*/ 247650 h 457200"/>
                  <a:gd name="connsiteX33" fmla="*/ 409575 w 457200"/>
                  <a:gd name="connsiteY33" fmla="*/ 247650 h 457200"/>
                  <a:gd name="connsiteX34" fmla="*/ 419100 w 457200"/>
                  <a:gd name="connsiteY34" fmla="*/ 257175 h 457200"/>
                  <a:gd name="connsiteX35" fmla="*/ 419100 w 457200"/>
                  <a:gd name="connsiteY35" fmla="*/ 409575 h 457200"/>
                  <a:gd name="connsiteX36" fmla="*/ 419100 w 457200"/>
                  <a:gd name="connsiteY36" fmla="*/ 200025 h 457200"/>
                  <a:gd name="connsiteX37" fmla="*/ 409575 w 457200"/>
                  <a:gd name="connsiteY37" fmla="*/ 209550 h 457200"/>
                  <a:gd name="connsiteX38" fmla="*/ 257175 w 457200"/>
                  <a:gd name="connsiteY38" fmla="*/ 209550 h 457200"/>
                  <a:gd name="connsiteX39" fmla="*/ 247650 w 457200"/>
                  <a:gd name="connsiteY39" fmla="*/ 200025 h 457200"/>
                  <a:gd name="connsiteX40" fmla="*/ 247650 w 457200"/>
                  <a:gd name="connsiteY40" fmla="*/ 47625 h 457200"/>
                  <a:gd name="connsiteX41" fmla="*/ 257175 w 457200"/>
                  <a:gd name="connsiteY41" fmla="*/ 38100 h 457200"/>
                  <a:gd name="connsiteX42" fmla="*/ 409575 w 457200"/>
                  <a:gd name="connsiteY42" fmla="*/ 38100 h 457200"/>
                  <a:gd name="connsiteX43" fmla="*/ 419100 w 457200"/>
                  <a:gd name="connsiteY43" fmla="*/ 47625 h 457200"/>
                  <a:gd name="connsiteX44" fmla="*/ 419100 w 457200"/>
                  <a:gd name="connsiteY44" fmla="*/ 2000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200" h="457200">
                    <a:moveTo>
                      <a:pt x="438150" y="0"/>
                    </a:moveTo>
                    <a:lnTo>
                      <a:pt x="19050" y="0"/>
                    </a:lnTo>
                    <a:cubicBezTo>
                      <a:pt x="8572" y="0"/>
                      <a:pt x="0" y="8572"/>
                      <a:pt x="0" y="19050"/>
                    </a:cubicBezTo>
                    <a:lnTo>
                      <a:pt x="0" y="438150"/>
                    </a:lnTo>
                    <a:cubicBezTo>
                      <a:pt x="0" y="448628"/>
                      <a:pt x="8572" y="457200"/>
                      <a:pt x="19050" y="457200"/>
                    </a:cubicBezTo>
                    <a:lnTo>
                      <a:pt x="438150" y="457200"/>
                    </a:lnTo>
                    <a:cubicBezTo>
                      <a:pt x="448628" y="457200"/>
                      <a:pt x="457200" y="448628"/>
                      <a:pt x="457200" y="438150"/>
                    </a:cubicBezTo>
                    <a:lnTo>
                      <a:pt x="457200" y="19050"/>
                    </a:lnTo>
                    <a:cubicBezTo>
                      <a:pt x="457200" y="8572"/>
                      <a:pt x="448628" y="0"/>
                      <a:pt x="438150" y="0"/>
                    </a:cubicBezTo>
                    <a:close/>
                    <a:moveTo>
                      <a:pt x="209550" y="409575"/>
                    </a:moveTo>
                    <a:cubicBezTo>
                      <a:pt x="209550" y="415290"/>
                      <a:pt x="205740" y="419100"/>
                      <a:pt x="200025" y="419100"/>
                    </a:cubicBezTo>
                    <a:lnTo>
                      <a:pt x="47625" y="419100"/>
                    </a:lnTo>
                    <a:cubicBezTo>
                      <a:pt x="41910" y="419100"/>
                      <a:pt x="38100" y="415290"/>
                      <a:pt x="38100" y="409575"/>
                    </a:cubicBezTo>
                    <a:lnTo>
                      <a:pt x="38100" y="257175"/>
                    </a:lnTo>
                    <a:cubicBezTo>
                      <a:pt x="38100" y="251460"/>
                      <a:pt x="41910" y="247650"/>
                      <a:pt x="47625" y="247650"/>
                    </a:cubicBezTo>
                    <a:lnTo>
                      <a:pt x="200025" y="247650"/>
                    </a:lnTo>
                    <a:cubicBezTo>
                      <a:pt x="205740" y="247650"/>
                      <a:pt x="209550" y="251460"/>
                      <a:pt x="209550" y="257175"/>
                    </a:cubicBezTo>
                    <a:lnTo>
                      <a:pt x="209550" y="409575"/>
                    </a:lnTo>
                    <a:close/>
                    <a:moveTo>
                      <a:pt x="209550" y="200025"/>
                    </a:moveTo>
                    <a:cubicBezTo>
                      <a:pt x="209550" y="205740"/>
                      <a:pt x="205740" y="209550"/>
                      <a:pt x="200025" y="209550"/>
                    </a:cubicBezTo>
                    <a:lnTo>
                      <a:pt x="47625" y="209550"/>
                    </a:lnTo>
                    <a:cubicBezTo>
                      <a:pt x="41910" y="209550"/>
                      <a:pt x="38100" y="205740"/>
                      <a:pt x="38100" y="200025"/>
                    </a:cubicBezTo>
                    <a:lnTo>
                      <a:pt x="38100" y="47625"/>
                    </a:lnTo>
                    <a:cubicBezTo>
                      <a:pt x="38100" y="41910"/>
                      <a:pt x="41910" y="38100"/>
                      <a:pt x="47625" y="38100"/>
                    </a:cubicBezTo>
                    <a:lnTo>
                      <a:pt x="200025" y="38100"/>
                    </a:lnTo>
                    <a:cubicBezTo>
                      <a:pt x="205740" y="38100"/>
                      <a:pt x="209550" y="41910"/>
                      <a:pt x="209550" y="47625"/>
                    </a:cubicBezTo>
                    <a:lnTo>
                      <a:pt x="209550" y="200025"/>
                    </a:lnTo>
                    <a:close/>
                    <a:moveTo>
                      <a:pt x="419100" y="409575"/>
                    </a:moveTo>
                    <a:cubicBezTo>
                      <a:pt x="419100" y="415290"/>
                      <a:pt x="415290" y="419100"/>
                      <a:pt x="409575" y="419100"/>
                    </a:cubicBezTo>
                    <a:lnTo>
                      <a:pt x="257175" y="419100"/>
                    </a:lnTo>
                    <a:cubicBezTo>
                      <a:pt x="251460" y="419100"/>
                      <a:pt x="247650" y="415290"/>
                      <a:pt x="247650" y="409575"/>
                    </a:cubicBezTo>
                    <a:lnTo>
                      <a:pt x="247650" y="257175"/>
                    </a:lnTo>
                    <a:cubicBezTo>
                      <a:pt x="247650" y="251460"/>
                      <a:pt x="251460" y="247650"/>
                      <a:pt x="257175" y="247650"/>
                    </a:cubicBezTo>
                    <a:lnTo>
                      <a:pt x="409575" y="247650"/>
                    </a:lnTo>
                    <a:cubicBezTo>
                      <a:pt x="415290" y="247650"/>
                      <a:pt x="419100" y="251460"/>
                      <a:pt x="419100" y="257175"/>
                    </a:cubicBezTo>
                    <a:lnTo>
                      <a:pt x="419100" y="409575"/>
                    </a:lnTo>
                    <a:close/>
                    <a:moveTo>
                      <a:pt x="419100" y="200025"/>
                    </a:moveTo>
                    <a:cubicBezTo>
                      <a:pt x="419100" y="205740"/>
                      <a:pt x="415290" y="209550"/>
                      <a:pt x="409575" y="209550"/>
                    </a:cubicBezTo>
                    <a:lnTo>
                      <a:pt x="257175" y="209550"/>
                    </a:lnTo>
                    <a:cubicBezTo>
                      <a:pt x="251460" y="209550"/>
                      <a:pt x="247650" y="205740"/>
                      <a:pt x="247650" y="200025"/>
                    </a:cubicBezTo>
                    <a:lnTo>
                      <a:pt x="247650" y="47625"/>
                    </a:lnTo>
                    <a:cubicBezTo>
                      <a:pt x="247650" y="41910"/>
                      <a:pt x="251460" y="38100"/>
                      <a:pt x="257175" y="38100"/>
                    </a:cubicBezTo>
                    <a:lnTo>
                      <a:pt x="409575" y="38100"/>
                    </a:lnTo>
                    <a:cubicBezTo>
                      <a:pt x="415290" y="38100"/>
                      <a:pt x="419100" y="41910"/>
                      <a:pt x="419100" y="47625"/>
                    </a:cubicBezTo>
                    <a:lnTo>
                      <a:pt x="419100" y="200025"/>
                    </a:lnTo>
                    <a:close/>
                  </a:path>
                </a:pathLst>
              </a:custGeom>
              <a:gradFill>
                <a:gsLst>
                  <a:gs pos="0">
                    <a:schemeClr val="bg1">
                      <a:alpha val="70465"/>
                    </a:schemeClr>
                  </a:gs>
                  <a:gs pos="58000">
                    <a:schemeClr val="bg1">
                      <a:alpha val="77000"/>
                    </a:schemeClr>
                  </a:gs>
                  <a:gs pos="100000">
                    <a:schemeClr val="bg1"/>
                  </a:gs>
                </a:gsLst>
                <a:path path="circle">
                  <a:fillToRect l="50000" t="130000" r="50000" b="-30000"/>
                </a:path>
              </a:gradFill>
              <a:ln w="0"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7F92F68B-AB6A-E7D3-6958-2774597C4E8B}"/>
                </a:ext>
              </a:extLst>
            </p:cNvPr>
            <p:cNvSpPr/>
            <p:nvPr/>
          </p:nvSpPr>
          <p:spPr>
            <a:xfrm>
              <a:off x="4799150" y="3393036"/>
              <a:ext cx="383857" cy="40004"/>
            </a:xfrm>
            <a:custGeom>
              <a:avLst/>
              <a:gdLst>
                <a:gd name="connsiteX0" fmla="*/ 6668 w 383857"/>
                <a:gd name="connsiteY0" fmla="*/ 0 h 40004"/>
                <a:gd name="connsiteX1" fmla="*/ 377190 w 383857"/>
                <a:gd name="connsiteY1" fmla="*/ 0 h 40004"/>
                <a:gd name="connsiteX2" fmla="*/ 383857 w 383857"/>
                <a:gd name="connsiteY2" fmla="*/ 3810 h 40004"/>
                <a:gd name="connsiteX3" fmla="*/ 383857 w 383857"/>
                <a:gd name="connsiteY3" fmla="*/ 36195 h 40004"/>
                <a:gd name="connsiteX4" fmla="*/ 377190 w 383857"/>
                <a:gd name="connsiteY4" fmla="*/ 40005 h 40004"/>
                <a:gd name="connsiteX5" fmla="*/ 6668 w 383857"/>
                <a:gd name="connsiteY5" fmla="*/ 40005 h 40004"/>
                <a:gd name="connsiteX6" fmla="*/ 0 w 383857"/>
                <a:gd name="connsiteY6" fmla="*/ 36195 h 40004"/>
                <a:gd name="connsiteX7" fmla="*/ 0 w 383857"/>
                <a:gd name="connsiteY7" fmla="*/ 3810 h 40004"/>
                <a:gd name="connsiteX8" fmla="*/ 6668 w 383857"/>
                <a:gd name="connsiteY8" fmla="*/ 0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4">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18DD1EC-497E-C651-74CD-A62AB4F47BA7}"/>
                </a:ext>
              </a:extLst>
            </p:cNvPr>
            <p:cNvSpPr/>
            <p:nvPr/>
          </p:nvSpPr>
          <p:spPr>
            <a:xfrm>
              <a:off x="4799150" y="3465425"/>
              <a:ext cx="383857" cy="40005"/>
            </a:xfrm>
            <a:custGeom>
              <a:avLst/>
              <a:gdLst>
                <a:gd name="connsiteX0" fmla="*/ 6668 w 383857"/>
                <a:gd name="connsiteY0" fmla="*/ 0 h 40005"/>
                <a:gd name="connsiteX1" fmla="*/ 377190 w 383857"/>
                <a:gd name="connsiteY1" fmla="*/ 0 h 40005"/>
                <a:gd name="connsiteX2" fmla="*/ 383857 w 383857"/>
                <a:gd name="connsiteY2" fmla="*/ 3810 h 40005"/>
                <a:gd name="connsiteX3" fmla="*/ 383857 w 383857"/>
                <a:gd name="connsiteY3" fmla="*/ 36195 h 40005"/>
                <a:gd name="connsiteX4" fmla="*/ 377190 w 383857"/>
                <a:gd name="connsiteY4" fmla="*/ 40005 h 40005"/>
                <a:gd name="connsiteX5" fmla="*/ 6668 w 383857"/>
                <a:gd name="connsiteY5" fmla="*/ 40005 h 40005"/>
                <a:gd name="connsiteX6" fmla="*/ 0 w 383857"/>
                <a:gd name="connsiteY6" fmla="*/ 36195 h 40005"/>
                <a:gd name="connsiteX7" fmla="*/ 0 w 383857"/>
                <a:gd name="connsiteY7" fmla="*/ 3810 h 40005"/>
                <a:gd name="connsiteX8" fmla="*/ 6668 w 3838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5">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330E5D1-0187-652B-59FF-C71FC6588957}"/>
                </a:ext>
              </a:extLst>
            </p:cNvPr>
            <p:cNvSpPr/>
            <p:nvPr/>
          </p:nvSpPr>
          <p:spPr>
            <a:xfrm>
              <a:off x="4799150" y="3536863"/>
              <a:ext cx="193357" cy="40005"/>
            </a:xfrm>
            <a:custGeom>
              <a:avLst/>
              <a:gdLst>
                <a:gd name="connsiteX0" fmla="*/ 6668 w 193357"/>
                <a:gd name="connsiteY0" fmla="*/ 0 h 40005"/>
                <a:gd name="connsiteX1" fmla="*/ 186690 w 193357"/>
                <a:gd name="connsiteY1" fmla="*/ 0 h 40005"/>
                <a:gd name="connsiteX2" fmla="*/ 193357 w 193357"/>
                <a:gd name="connsiteY2" fmla="*/ 3810 h 40005"/>
                <a:gd name="connsiteX3" fmla="*/ 193357 w 193357"/>
                <a:gd name="connsiteY3" fmla="*/ 36195 h 40005"/>
                <a:gd name="connsiteX4" fmla="*/ 186690 w 193357"/>
                <a:gd name="connsiteY4" fmla="*/ 40005 h 40005"/>
                <a:gd name="connsiteX5" fmla="*/ 6668 w 193357"/>
                <a:gd name="connsiteY5" fmla="*/ 40005 h 40005"/>
                <a:gd name="connsiteX6" fmla="*/ 0 w 193357"/>
                <a:gd name="connsiteY6" fmla="*/ 36195 h 40005"/>
                <a:gd name="connsiteX7" fmla="*/ 0 w 193357"/>
                <a:gd name="connsiteY7" fmla="*/ 3810 h 40005"/>
                <a:gd name="connsiteX8" fmla="*/ 6668 w 1933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57" h="40005">
                  <a:moveTo>
                    <a:pt x="6668" y="0"/>
                  </a:moveTo>
                  <a:lnTo>
                    <a:pt x="186690" y="0"/>
                  </a:lnTo>
                  <a:cubicBezTo>
                    <a:pt x="190500" y="0"/>
                    <a:pt x="193357" y="1905"/>
                    <a:pt x="193357" y="3810"/>
                  </a:cubicBezTo>
                  <a:lnTo>
                    <a:pt x="193357" y="36195"/>
                  </a:lnTo>
                  <a:cubicBezTo>
                    <a:pt x="193357" y="38100"/>
                    <a:pt x="190500" y="40005"/>
                    <a:pt x="1866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grpSp>
      <p:cxnSp>
        <p:nvCxnSpPr>
          <p:cNvPr id="96" name="Straight Arrow Connector 24">
            <a:extLst>
              <a:ext uri="{FF2B5EF4-FFF2-40B4-BE49-F238E27FC236}">
                <a16:creationId xmlns:a16="http://schemas.microsoft.com/office/drawing/2014/main" id="{F927D23C-6D87-B2D6-53F8-085404D4BAC9}"/>
              </a:ext>
            </a:extLst>
          </p:cNvPr>
          <p:cNvCxnSpPr>
            <a:cxnSpLocks/>
          </p:cNvCxnSpPr>
          <p:nvPr/>
        </p:nvCxnSpPr>
        <p:spPr>
          <a:xfrm>
            <a:off x="2175765" y="5767668"/>
            <a:ext cx="8195749" cy="0"/>
          </a:xfrm>
          <a:prstGeom prst="straightConnector1">
            <a:avLst/>
          </a:prstGeom>
          <a:ln w="34925"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94" name="Straight Arrow Connector 24">
            <a:extLst>
              <a:ext uri="{FF2B5EF4-FFF2-40B4-BE49-F238E27FC236}">
                <a16:creationId xmlns:a16="http://schemas.microsoft.com/office/drawing/2014/main" id="{CE41737D-8B6A-3549-96F2-26369245F1B3}"/>
              </a:ext>
            </a:extLst>
          </p:cNvPr>
          <p:cNvCxnSpPr>
            <a:cxnSpLocks/>
          </p:cNvCxnSpPr>
          <p:nvPr/>
        </p:nvCxnSpPr>
        <p:spPr>
          <a:xfrm>
            <a:off x="2175765" y="3563528"/>
            <a:ext cx="6235383" cy="0"/>
          </a:xfrm>
          <a:prstGeom prst="straightConnector1">
            <a:avLst/>
          </a:prstGeom>
          <a:ln w="34925" cap="rnd">
            <a:gradFill>
              <a:gsLst>
                <a:gs pos="0">
                  <a:srgbClr val="0895A0"/>
                </a:gs>
                <a:gs pos="100000">
                  <a:srgbClr val="10C4D5"/>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1E73119B-76C7-B49C-0032-30F27454663F}"/>
              </a:ext>
            </a:extLst>
          </p:cNvPr>
          <p:cNvSpPr/>
          <p:nvPr/>
        </p:nvSpPr>
        <p:spPr>
          <a:xfrm>
            <a:off x="4775063" y="220304"/>
            <a:ext cx="3297981" cy="2011680"/>
          </a:xfrm>
          <a:prstGeom prst="roundRect">
            <a:avLst>
              <a:gd name="adj" fmla="val 7324"/>
            </a:avLst>
          </a:prstGeom>
          <a:gradFill>
            <a:gsLst>
              <a:gs pos="0">
                <a:schemeClr val="accent1"/>
              </a:gs>
              <a:gs pos="58000">
                <a:schemeClr val="accent1">
                  <a:lumMod val="75000"/>
                </a:schemeClr>
              </a:gs>
              <a:gs pos="100000">
                <a:schemeClr val="accent1">
                  <a:lumMod val="50000"/>
                </a:schemeClr>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Service Culture</a:t>
            </a:r>
          </a:p>
          <a:p>
            <a:pPr algn="ctr"/>
            <a:r>
              <a:rPr lang="en-US" sz="1100" i="1" dirty="0">
                <a:latin typeface="Courier" pitchFamily="2" charset="0"/>
              </a:rPr>
              <a:t>This is the standard of service that the company leaders set  to manage client relationships, product and service delivery, and internal and external communication.</a:t>
            </a:r>
          </a:p>
          <a:p>
            <a:pPr algn="ctr"/>
            <a:endParaRPr lang="en-US" sz="1100" i="1" dirty="0">
              <a:latin typeface="Courier" pitchFamily="2" charset="0"/>
            </a:endParaRPr>
          </a:p>
          <a:p>
            <a:pPr algn="ctr"/>
            <a:r>
              <a:rPr lang="en-US" sz="1400" dirty="0">
                <a:latin typeface="Century Gothic" panose="020B0502020202020204" pitchFamily="34" charset="0"/>
              </a:rPr>
              <a:t>Describe your service culture. </a:t>
            </a:r>
          </a:p>
        </p:txBody>
      </p:sp>
      <p:sp>
        <p:nvSpPr>
          <p:cNvPr id="8" name="Rounded Rectangle 7">
            <a:extLst>
              <a:ext uri="{FF2B5EF4-FFF2-40B4-BE49-F238E27FC236}">
                <a16:creationId xmlns:a16="http://schemas.microsoft.com/office/drawing/2014/main" id="{CC394B0E-B30C-2C4C-E979-26FD9FC963B1}"/>
              </a:ext>
            </a:extLst>
          </p:cNvPr>
          <p:cNvSpPr/>
          <p:nvPr/>
        </p:nvSpPr>
        <p:spPr>
          <a:xfrm>
            <a:off x="1544783" y="2456195"/>
            <a:ext cx="2011680" cy="2011680"/>
          </a:xfrm>
          <a:prstGeom prst="roundRect">
            <a:avLst>
              <a:gd name="adj" fmla="val 7324"/>
            </a:avLst>
          </a:prstGeom>
          <a:gradFill>
            <a:gsLst>
              <a:gs pos="0">
                <a:srgbClr val="91F8F5"/>
              </a:gs>
              <a:gs pos="58000">
                <a:srgbClr val="10C4D5"/>
              </a:gs>
              <a:gs pos="100000">
                <a:srgbClr val="0895A0"/>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Define Objectives</a:t>
            </a:r>
          </a:p>
        </p:txBody>
      </p:sp>
      <p:sp>
        <p:nvSpPr>
          <p:cNvPr id="9" name="Rounded Rectangle 8">
            <a:extLst>
              <a:ext uri="{FF2B5EF4-FFF2-40B4-BE49-F238E27FC236}">
                <a16:creationId xmlns:a16="http://schemas.microsoft.com/office/drawing/2014/main" id="{169CE5F7-7DE0-3C88-F12B-01172CA56C76}"/>
              </a:ext>
            </a:extLst>
          </p:cNvPr>
          <p:cNvSpPr/>
          <p:nvPr/>
        </p:nvSpPr>
        <p:spPr>
          <a:xfrm>
            <a:off x="3803074" y="2456195"/>
            <a:ext cx="2011680" cy="2011680"/>
          </a:xfrm>
          <a:prstGeom prst="roundRect">
            <a:avLst>
              <a:gd name="adj" fmla="val 7324"/>
            </a:avLst>
          </a:prstGeom>
          <a:gradFill>
            <a:gsLst>
              <a:gs pos="0">
                <a:srgbClr val="8FF8E8"/>
              </a:gs>
              <a:gs pos="58000">
                <a:srgbClr val="14D5CD"/>
              </a:gs>
              <a:gs pos="100000">
                <a:srgbClr val="02A09B"/>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Plan </a:t>
            </a:r>
            <a:br>
              <a:rPr lang="en-US" dirty="0">
                <a:latin typeface="Century Gothic" panose="020B0502020202020204" pitchFamily="34" charset="0"/>
              </a:rPr>
            </a:br>
            <a:r>
              <a:rPr lang="en-US" dirty="0">
                <a:latin typeface="Century Gothic" panose="020B0502020202020204" pitchFamily="34" charset="0"/>
              </a:rPr>
              <a:t>Resources</a:t>
            </a:r>
          </a:p>
        </p:txBody>
      </p:sp>
      <p:sp>
        <p:nvSpPr>
          <p:cNvPr id="11" name="Rounded Rectangle 10">
            <a:extLst>
              <a:ext uri="{FF2B5EF4-FFF2-40B4-BE49-F238E27FC236}">
                <a16:creationId xmlns:a16="http://schemas.microsoft.com/office/drawing/2014/main" id="{CA0EE378-928E-CFBE-CB68-48A358302786}"/>
              </a:ext>
            </a:extLst>
          </p:cNvPr>
          <p:cNvSpPr/>
          <p:nvPr/>
        </p:nvSpPr>
        <p:spPr>
          <a:xfrm>
            <a:off x="6061365" y="2456195"/>
            <a:ext cx="2011680" cy="2011680"/>
          </a:xfrm>
          <a:prstGeom prst="roundRect">
            <a:avLst>
              <a:gd name="adj" fmla="val 7324"/>
            </a:avLst>
          </a:prstGeom>
          <a:gradFill>
            <a:gsLst>
              <a:gs pos="0">
                <a:srgbClr val="94F8D5"/>
              </a:gs>
              <a:gs pos="58000">
                <a:srgbClr val="15D5BC"/>
              </a:gs>
              <a:gs pos="100000">
                <a:srgbClr val="00A08B"/>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Establish Specific Processes </a:t>
            </a:r>
            <a:br>
              <a:rPr lang="en-US" dirty="0">
                <a:latin typeface="Century Gothic" panose="020B0502020202020204" pitchFamily="34" charset="0"/>
              </a:rPr>
            </a:br>
            <a:r>
              <a:rPr lang="en-US" dirty="0">
                <a:latin typeface="Century Gothic" panose="020B0502020202020204" pitchFamily="34" charset="0"/>
              </a:rPr>
              <a:t>and Workflows</a:t>
            </a:r>
          </a:p>
        </p:txBody>
      </p:sp>
      <p:sp>
        <p:nvSpPr>
          <p:cNvPr id="12" name="Rounded Rectangle 11">
            <a:extLst>
              <a:ext uri="{FF2B5EF4-FFF2-40B4-BE49-F238E27FC236}">
                <a16:creationId xmlns:a16="http://schemas.microsoft.com/office/drawing/2014/main" id="{6D2F5CB7-B386-A784-F8B6-FB7E19FD9BBD}"/>
              </a:ext>
            </a:extLst>
          </p:cNvPr>
          <p:cNvSpPr/>
          <p:nvPr/>
        </p:nvSpPr>
        <p:spPr>
          <a:xfrm>
            <a:off x="2590801" y="4642659"/>
            <a:ext cx="2011680" cy="2011680"/>
          </a:xfrm>
          <a:prstGeom prst="roundRect">
            <a:avLst>
              <a:gd name="adj" fmla="val 7324"/>
            </a:avLst>
          </a:prstGeom>
          <a:gradFill>
            <a:gsLst>
              <a:gs pos="0">
                <a:srgbClr val="99F8BD"/>
              </a:gs>
              <a:gs pos="58000">
                <a:srgbClr val="1FD5AA"/>
              </a:gs>
              <a:gs pos="100000">
                <a:srgbClr val="00A084"/>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Define Communication Norms</a:t>
            </a:r>
          </a:p>
        </p:txBody>
      </p:sp>
      <p:sp>
        <p:nvSpPr>
          <p:cNvPr id="13" name="Rounded Rectangle 12">
            <a:extLst>
              <a:ext uri="{FF2B5EF4-FFF2-40B4-BE49-F238E27FC236}">
                <a16:creationId xmlns:a16="http://schemas.microsoft.com/office/drawing/2014/main" id="{0AAB5D9B-630F-627F-AE34-607600BFE7CB}"/>
              </a:ext>
            </a:extLst>
          </p:cNvPr>
          <p:cNvSpPr/>
          <p:nvPr/>
        </p:nvSpPr>
        <p:spPr>
          <a:xfrm>
            <a:off x="4849092" y="4642659"/>
            <a:ext cx="2011680" cy="2011680"/>
          </a:xfrm>
          <a:prstGeom prst="roundRect">
            <a:avLst>
              <a:gd name="adj" fmla="val 7324"/>
            </a:avLst>
          </a:prstGeom>
          <a:gradFill>
            <a:gsLst>
              <a:gs pos="0">
                <a:srgbClr val="A5F89B"/>
              </a:gs>
              <a:gs pos="58000">
                <a:srgbClr val="2DD587"/>
              </a:gs>
              <a:gs pos="100000">
                <a:srgbClr val="04A065"/>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Make an Implementation Plan</a:t>
            </a:r>
          </a:p>
        </p:txBody>
      </p:sp>
      <p:sp>
        <p:nvSpPr>
          <p:cNvPr id="14" name="Rounded Rectangle 13">
            <a:extLst>
              <a:ext uri="{FF2B5EF4-FFF2-40B4-BE49-F238E27FC236}">
                <a16:creationId xmlns:a16="http://schemas.microsoft.com/office/drawing/2014/main" id="{0A14B57A-857D-A917-B79A-499E4B22D56F}"/>
              </a:ext>
            </a:extLst>
          </p:cNvPr>
          <p:cNvSpPr/>
          <p:nvPr/>
        </p:nvSpPr>
        <p:spPr>
          <a:xfrm>
            <a:off x="7107383" y="4642659"/>
            <a:ext cx="2011680" cy="2011680"/>
          </a:xfrm>
          <a:prstGeom prst="roundRect">
            <a:avLst>
              <a:gd name="adj" fmla="val 7324"/>
            </a:avLst>
          </a:prstGeom>
          <a:gradFill>
            <a:gsLst>
              <a:gs pos="0">
                <a:srgbClr val="C9F8A1"/>
              </a:gs>
              <a:gs pos="58000">
                <a:srgbClr val="46D556"/>
              </a:gs>
              <a:gs pos="100000">
                <a:srgbClr val="0AA036"/>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Plan for Problem and Incident Management</a:t>
            </a:r>
          </a:p>
        </p:txBody>
      </p:sp>
      <p:sp>
        <p:nvSpPr>
          <p:cNvPr id="15" name="Rounded Rectangle 14">
            <a:extLst>
              <a:ext uri="{FF2B5EF4-FFF2-40B4-BE49-F238E27FC236}">
                <a16:creationId xmlns:a16="http://schemas.microsoft.com/office/drawing/2014/main" id="{15F2418D-26EC-A63F-C652-FAA2B156CB59}"/>
              </a:ext>
            </a:extLst>
          </p:cNvPr>
          <p:cNvSpPr/>
          <p:nvPr/>
        </p:nvSpPr>
        <p:spPr>
          <a:xfrm>
            <a:off x="9365674" y="4642659"/>
            <a:ext cx="2011680" cy="2011680"/>
          </a:xfrm>
          <a:prstGeom prst="roundRect">
            <a:avLst>
              <a:gd name="adj" fmla="val 7324"/>
            </a:avLst>
          </a:prstGeom>
          <a:gradFill>
            <a:gsLst>
              <a:gs pos="0">
                <a:srgbClr val="DEF89D"/>
              </a:gs>
              <a:gs pos="58000">
                <a:srgbClr val="78B252"/>
              </a:gs>
              <a:gs pos="100000">
                <a:srgbClr val="3BA000"/>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r>
              <a:rPr lang="en-US" dirty="0">
                <a:latin typeface="Century Gothic" panose="020B0502020202020204" pitchFamily="34" charset="0"/>
              </a:rPr>
              <a:t>Review and Evaluate the Relationship</a:t>
            </a:r>
          </a:p>
        </p:txBody>
      </p:sp>
      <p:grpSp>
        <p:nvGrpSpPr>
          <p:cNvPr id="50" name="Group 49">
            <a:extLst>
              <a:ext uri="{FF2B5EF4-FFF2-40B4-BE49-F238E27FC236}">
                <a16:creationId xmlns:a16="http://schemas.microsoft.com/office/drawing/2014/main" id="{9E44DDF1-FC14-C588-ABB3-090E04A35140}"/>
              </a:ext>
            </a:extLst>
          </p:cNvPr>
          <p:cNvGrpSpPr/>
          <p:nvPr/>
        </p:nvGrpSpPr>
        <p:grpSpPr>
          <a:xfrm>
            <a:off x="2151405" y="3326542"/>
            <a:ext cx="878792" cy="819150"/>
            <a:chOff x="10051776" y="5648499"/>
            <a:chExt cx="878792" cy="819150"/>
          </a:xfrm>
        </p:grpSpPr>
        <p:grpSp>
          <p:nvGrpSpPr>
            <p:cNvPr id="51" name="Group 50">
              <a:extLst>
                <a:ext uri="{FF2B5EF4-FFF2-40B4-BE49-F238E27FC236}">
                  <a16:creationId xmlns:a16="http://schemas.microsoft.com/office/drawing/2014/main" id="{C981075E-82E7-FDBD-9144-C3C9F3127C33}"/>
                </a:ext>
              </a:extLst>
            </p:cNvPr>
            <p:cNvGrpSpPr/>
            <p:nvPr/>
          </p:nvGrpSpPr>
          <p:grpSpPr>
            <a:xfrm>
              <a:off x="10051776" y="5648499"/>
              <a:ext cx="744309" cy="819150"/>
              <a:chOff x="2585747" y="3679825"/>
              <a:chExt cx="744309" cy="819150"/>
            </a:xfrm>
          </p:grpSpPr>
          <p:sp>
            <p:nvSpPr>
              <p:cNvPr id="53" name="Freeform 52">
                <a:extLst>
                  <a:ext uri="{FF2B5EF4-FFF2-40B4-BE49-F238E27FC236}">
                    <a16:creationId xmlns:a16="http://schemas.microsoft.com/office/drawing/2014/main" id="{6AC1FB03-1D31-D66A-9335-9DB1F0B4FA88}"/>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62000">
                    <a:srgbClr val="FFFFFF">
                      <a:alpha val="88000"/>
                    </a:srgbClr>
                  </a:gs>
                  <a:gs pos="100000">
                    <a:srgbClr val="FFFFFF"/>
                  </a:gs>
                  <a:gs pos="32000">
                    <a:srgbClr val="FFFFFF">
                      <a:alpha val="61000"/>
                    </a:srgbClr>
                  </a:gs>
                </a:gsLst>
                <a:path path="circle">
                  <a:fillToRect l="100000" t="100000"/>
                </a:path>
                <a:tileRect r="-100000" b="-100000"/>
              </a:gradFill>
              <a:ln w="0" cap="flat">
                <a:noFill/>
                <a:prstDash val="solid"/>
                <a:miter/>
              </a:ln>
            </p:spPr>
            <p:txBody>
              <a:bodyPr rtlCol="0" anchor="ctr"/>
              <a:lstStyle/>
              <a:p>
                <a:endParaRPr lang="en-US"/>
              </a:p>
            </p:txBody>
          </p:sp>
          <p:grpSp>
            <p:nvGrpSpPr>
              <p:cNvPr id="54" name="Graphic 77">
                <a:extLst>
                  <a:ext uri="{FF2B5EF4-FFF2-40B4-BE49-F238E27FC236}">
                    <a16:creationId xmlns:a16="http://schemas.microsoft.com/office/drawing/2014/main" id="{D4EF8CD4-2446-833F-B5B9-EC17BAE28391}"/>
                  </a:ext>
                </a:extLst>
              </p:cNvPr>
              <p:cNvGrpSpPr/>
              <p:nvPr/>
            </p:nvGrpSpPr>
            <p:grpSpPr>
              <a:xfrm>
                <a:off x="2705490" y="3799569"/>
                <a:ext cx="503464" cy="257174"/>
                <a:chOff x="2821240" y="3904768"/>
                <a:chExt cx="352425" cy="180022"/>
              </a:xfrm>
              <a:solidFill>
                <a:srgbClr val="FFFFFF"/>
              </a:solidFill>
            </p:grpSpPr>
            <p:sp>
              <p:nvSpPr>
                <p:cNvPr id="56" name="Freeform 55">
                  <a:extLst>
                    <a:ext uri="{FF2B5EF4-FFF2-40B4-BE49-F238E27FC236}">
                      <a16:creationId xmlns:a16="http://schemas.microsoft.com/office/drawing/2014/main" id="{2B16288F-3302-5287-D889-530E0B38A500}"/>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0687AC-C726-037F-9921-1DFD77D7BCE9}"/>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8DC531EC-505A-F53C-DFB8-F974EEB2AE1C}"/>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52" name="Freeform 51">
              <a:extLst>
                <a:ext uri="{FF2B5EF4-FFF2-40B4-BE49-F238E27FC236}">
                  <a16:creationId xmlns:a16="http://schemas.microsoft.com/office/drawing/2014/main" id="{D2906010-2EAC-327E-4A03-54A6985E4DA5}"/>
                </a:ext>
              </a:extLst>
            </p:cNvPr>
            <p:cNvSpPr/>
            <p:nvPr/>
          </p:nvSpPr>
          <p:spPr>
            <a:xfrm>
              <a:off x="10523359" y="6040286"/>
              <a:ext cx="407209" cy="407209"/>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chemeClr val="bg1"/>
            </a:solidFill>
            <a:ln w="9525" cap="flat">
              <a:noFill/>
              <a:prstDash val="solid"/>
              <a:miter/>
            </a:ln>
          </p:spPr>
          <p:txBody>
            <a:bodyPr rtlCol="0" anchor="ctr"/>
            <a:lstStyle/>
            <a:p>
              <a:endParaRPr lang="en-US"/>
            </a:p>
          </p:txBody>
        </p:sp>
      </p:grpSp>
      <p:grpSp>
        <p:nvGrpSpPr>
          <p:cNvPr id="58" name="Group 57">
            <a:extLst>
              <a:ext uri="{FF2B5EF4-FFF2-40B4-BE49-F238E27FC236}">
                <a16:creationId xmlns:a16="http://schemas.microsoft.com/office/drawing/2014/main" id="{E4D2DE57-3363-D30A-23A0-ABE5025EB5B3}"/>
              </a:ext>
            </a:extLst>
          </p:cNvPr>
          <p:cNvGrpSpPr/>
          <p:nvPr/>
        </p:nvGrpSpPr>
        <p:grpSpPr>
          <a:xfrm>
            <a:off x="7787941" y="5651380"/>
            <a:ext cx="871828" cy="819150"/>
            <a:chOff x="2585747" y="3679825"/>
            <a:chExt cx="871828" cy="819150"/>
          </a:xfrm>
        </p:grpSpPr>
        <p:sp>
          <p:nvSpPr>
            <p:cNvPr id="59" name="Freeform 58">
              <a:extLst>
                <a:ext uri="{FF2B5EF4-FFF2-40B4-BE49-F238E27FC236}">
                  <a16:creationId xmlns:a16="http://schemas.microsoft.com/office/drawing/2014/main" id="{FC612DA7-FD31-1FB6-1E6C-8B8401EAD4F5}"/>
                </a:ext>
              </a:extLst>
            </p:cNvPr>
            <p:cNvSpPr/>
            <p:nvPr/>
          </p:nvSpPr>
          <p:spPr>
            <a:xfrm>
              <a:off x="3227096" y="4118345"/>
              <a:ext cx="59909" cy="200563"/>
            </a:xfrm>
            <a:custGeom>
              <a:avLst/>
              <a:gdLst>
                <a:gd name="connsiteX0" fmla="*/ 14288 w 43815"/>
                <a:gd name="connsiteY0" fmla="*/ 146685 h 146684"/>
                <a:gd name="connsiteX1" fmla="*/ 0 w 43815"/>
                <a:gd name="connsiteY1" fmla="*/ 0 h 146684"/>
                <a:gd name="connsiteX2" fmla="*/ 43815 w 43815"/>
                <a:gd name="connsiteY2" fmla="*/ 0 h 146684"/>
                <a:gd name="connsiteX3" fmla="*/ 29528 w 43815"/>
                <a:gd name="connsiteY3" fmla="*/ 146685 h 146684"/>
                <a:gd name="connsiteX4" fmla="*/ 14288 w 43815"/>
                <a:gd name="connsiteY4" fmla="*/ 146685 h 14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146684">
                  <a:moveTo>
                    <a:pt x="14288" y="146685"/>
                  </a:moveTo>
                  <a:lnTo>
                    <a:pt x="0" y="0"/>
                  </a:lnTo>
                  <a:lnTo>
                    <a:pt x="43815" y="0"/>
                  </a:lnTo>
                  <a:lnTo>
                    <a:pt x="29528" y="146685"/>
                  </a:lnTo>
                  <a:lnTo>
                    <a:pt x="14288" y="146685"/>
                  </a:lnTo>
                  <a:close/>
                </a:path>
              </a:pathLst>
            </a:custGeom>
            <a:gradFill>
              <a:gsLst>
                <a:gs pos="0">
                  <a:schemeClr val="bg1">
                    <a:alpha val="0"/>
                  </a:schemeClr>
                </a:gs>
                <a:gs pos="100000">
                  <a:schemeClr val="bg1">
                    <a:alpha val="50111"/>
                  </a:schemeClr>
                </a:gs>
              </a:gsLst>
              <a:path path="circle">
                <a:fillToRect l="50000" t="130000" r="50000" b="-30000"/>
              </a:path>
            </a:gra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DC6813C-AC6E-A851-CFFA-E5E40EC28528}"/>
                </a:ext>
              </a:extLst>
            </p:cNvPr>
            <p:cNvSpPr/>
            <p:nvPr/>
          </p:nvSpPr>
          <p:spPr>
            <a:xfrm>
              <a:off x="3227096" y="4363774"/>
              <a:ext cx="59909" cy="59909"/>
            </a:xfrm>
            <a:custGeom>
              <a:avLst/>
              <a:gdLst>
                <a:gd name="connsiteX0" fmla="*/ 43815 w 43815"/>
                <a:gd name="connsiteY0" fmla="*/ 21907 h 43815"/>
                <a:gd name="connsiteX1" fmla="*/ 21908 w 43815"/>
                <a:gd name="connsiteY1" fmla="*/ 43815 h 43815"/>
                <a:gd name="connsiteX2" fmla="*/ 0 w 43815"/>
                <a:gd name="connsiteY2" fmla="*/ 21907 h 43815"/>
                <a:gd name="connsiteX3" fmla="*/ 21908 w 43815"/>
                <a:gd name="connsiteY3" fmla="*/ 0 h 43815"/>
                <a:gd name="connsiteX4" fmla="*/ 43815 w 43815"/>
                <a:gd name="connsiteY4" fmla="*/ 21907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43815">
                  <a:moveTo>
                    <a:pt x="43815" y="21907"/>
                  </a:moveTo>
                  <a:cubicBezTo>
                    <a:pt x="43815" y="34007"/>
                    <a:pt x="34007" y="43815"/>
                    <a:pt x="21908" y="43815"/>
                  </a:cubicBezTo>
                  <a:cubicBezTo>
                    <a:pt x="9808" y="43815"/>
                    <a:pt x="0" y="34006"/>
                    <a:pt x="0" y="21907"/>
                  </a:cubicBezTo>
                  <a:cubicBezTo>
                    <a:pt x="0" y="9808"/>
                    <a:pt x="9809" y="0"/>
                    <a:pt x="21908" y="0"/>
                  </a:cubicBezTo>
                  <a:cubicBezTo>
                    <a:pt x="34007" y="0"/>
                    <a:pt x="43815" y="9808"/>
                    <a:pt x="43815" y="21907"/>
                  </a:cubicBezTo>
                  <a:close/>
                </a:path>
              </a:pathLst>
            </a:custGeom>
            <a:gradFill flip="none" rotWithShape="1">
              <a:gsLst>
                <a:gs pos="0">
                  <a:schemeClr val="bg1">
                    <a:alpha val="0"/>
                  </a:schemeClr>
                </a:gs>
                <a:gs pos="100000">
                  <a:schemeClr val="bg1">
                    <a:alpha val="50111"/>
                  </a:schemeClr>
                </a:gs>
              </a:gsLst>
              <a:lin ang="2700000" scaled="1"/>
              <a:tileRect/>
            </a:gra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84A6291-A0A5-5630-D9BC-5303A02F9EF0}"/>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63000">
                  <a:srgbClr val="FFFFFF">
                    <a:alpha val="99000"/>
                  </a:srgbClr>
                </a:gs>
                <a:gs pos="100000">
                  <a:srgbClr val="FFFFFF"/>
                </a:gs>
                <a:gs pos="23000">
                  <a:srgbClr val="FFFFFF">
                    <a:alpha val="60204"/>
                  </a:srgbClr>
                </a:gs>
              </a:gsLst>
              <a:path path="circle">
                <a:fillToRect l="100000" t="100000"/>
              </a:path>
              <a:tileRect r="-100000" b="-100000"/>
            </a:gradFill>
            <a:ln w="0" cap="flat">
              <a:noFill/>
              <a:prstDash val="solid"/>
              <a:miter/>
            </a:ln>
          </p:spPr>
          <p:txBody>
            <a:bodyPr rtlCol="0" anchor="ctr"/>
            <a:lstStyle/>
            <a:p>
              <a:endParaRPr lang="en-US"/>
            </a:p>
          </p:txBody>
        </p:sp>
        <p:grpSp>
          <p:nvGrpSpPr>
            <p:cNvPr id="62" name="Graphic 77">
              <a:extLst>
                <a:ext uri="{FF2B5EF4-FFF2-40B4-BE49-F238E27FC236}">
                  <a16:creationId xmlns:a16="http://schemas.microsoft.com/office/drawing/2014/main" id="{2FB1B13A-0E9D-E3A2-F0BC-1146CE4744C1}"/>
                </a:ext>
              </a:extLst>
            </p:cNvPr>
            <p:cNvGrpSpPr/>
            <p:nvPr/>
          </p:nvGrpSpPr>
          <p:grpSpPr>
            <a:xfrm>
              <a:off x="2705490" y="3799569"/>
              <a:ext cx="503464" cy="257174"/>
              <a:chOff x="2821240" y="3904768"/>
              <a:chExt cx="352425" cy="180022"/>
            </a:xfrm>
            <a:solidFill>
              <a:srgbClr val="FFFFFF"/>
            </a:solidFill>
          </p:grpSpPr>
          <p:sp>
            <p:nvSpPr>
              <p:cNvPr id="65" name="Freeform 64">
                <a:extLst>
                  <a:ext uri="{FF2B5EF4-FFF2-40B4-BE49-F238E27FC236}">
                    <a16:creationId xmlns:a16="http://schemas.microsoft.com/office/drawing/2014/main" id="{5701EBB5-83D4-506A-1B6D-16433931429E}"/>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D2ED65A-6C5E-CE4C-727E-71EBB533B844}"/>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63" name="Freeform 62">
              <a:extLst>
                <a:ext uri="{FF2B5EF4-FFF2-40B4-BE49-F238E27FC236}">
                  <a16:creationId xmlns:a16="http://schemas.microsoft.com/office/drawing/2014/main" id="{1B7BCB34-1473-7245-54F1-CCE29E4574E4}"/>
                </a:ext>
              </a:extLst>
            </p:cNvPr>
            <p:cNvSpPr/>
            <p:nvPr/>
          </p:nvSpPr>
          <p:spPr>
            <a:xfrm>
              <a:off x="3053817" y="4072114"/>
              <a:ext cx="403758" cy="403730"/>
            </a:xfrm>
            <a:custGeom>
              <a:avLst/>
              <a:gdLst>
                <a:gd name="connsiteX0" fmla="*/ 147648 w 295295"/>
                <a:gd name="connsiteY0" fmla="*/ 0 h 295275"/>
                <a:gd name="connsiteX1" fmla="*/ 145743 w 295295"/>
                <a:gd name="connsiteY1" fmla="*/ 0 h 295275"/>
                <a:gd name="connsiteX2" fmla="*/ 10 w 295295"/>
                <a:gd name="connsiteY2" fmla="*/ 149543 h 295275"/>
                <a:gd name="connsiteX3" fmla="*/ 147648 w 295295"/>
                <a:gd name="connsiteY3" fmla="*/ 295275 h 295275"/>
                <a:gd name="connsiteX4" fmla="*/ 149553 w 295295"/>
                <a:gd name="connsiteY4" fmla="*/ 295275 h 295275"/>
                <a:gd name="connsiteX5" fmla="*/ 295285 w 295295"/>
                <a:gd name="connsiteY5" fmla="*/ 145732 h 295275"/>
                <a:gd name="connsiteX6" fmla="*/ 147648 w 295295"/>
                <a:gd name="connsiteY6" fmla="*/ 0 h 295275"/>
                <a:gd name="connsiteX7" fmla="*/ 147648 w 295295"/>
                <a:gd name="connsiteY7" fmla="*/ 261938 h 295275"/>
                <a:gd name="connsiteX8" fmla="*/ 118120 w 295295"/>
                <a:gd name="connsiteY8" fmla="*/ 232410 h 295275"/>
                <a:gd name="connsiteX9" fmla="*/ 147648 w 295295"/>
                <a:gd name="connsiteY9" fmla="*/ 202882 h 295275"/>
                <a:gd name="connsiteX10" fmla="*/ 177175 w 295295"/>
                <a:gd name="connsiteY10" fmla="*/ 232410 h 295275"/>
                <a:gd name="connsiteX11" fmla="*/ 147648 w 295295"/>
                <a:gd name="connsiteY11" fmla="*/ 261938 h 295275"/>
                <a:gd name="connsiteX12" fmla="*/ 162888 w 295295"/>
                <a:gd name="connsiteY12" fmla="*/ 181928 h 295275"/>
                <a:gd name="connsiteX13" fmla="*/ 155268 w 295295"/>
                <a:gd name="connsiteY13" fmla="*/ 188595 h 295275"/>
                <a:gd name="connsiteX14" fmla="*/ 140980 w 295295"/>
                <a:gd name="connsiteY14" fmla="*/ 188595 h 295275"/>
                <a:gd name="connsiteX15" fmla="*/ 133360 w 295295"/>
                <a:gd name="connsiteY15" fmla="*/ 181928 h 295275"/>
                <a:gd name="connsiteX16" fmla="*/ 119073 w 295295"/>
                <a:gd name="connsiteY16" fmla="*/ 35243 h 295275"/>
                <a:gd name="connsiteX17" fmla="*/ 120978 w 295295"/>
                <a:gd name="connsiteY17" fmla="*/ 29528 h 295275"/>
                <a:gd name="connsiteX18" fmla="*/ 126693 w 295295"/>
                <a:gd name="connsiteY18" fmla="*/ 26670 h 295275"/>
                <a:gd name="connsiteX19" fmla="*/ 170508 w 295295"/>
                <a:gd name="connsiteY19" fmla="*/ 26670 h 295275"/>
                <a:gd name="connsiteX20" fmla="*/ 176223 w 295295"/>
                <a:gd name="connsiteY20" fmla="*/ 29528 h 295275"/>
                <a:gd name="connsiteX21" fmla="*/ 178128 w 295295"/>
                <a:gd name="connsiteY21" fmla="*/ 35243 h 295275"/>
                <a:gd name="connsiteX22" fmla="*/ 163840 w 295295"/>
                <a:gd name="connsiteY22" fmla="*/ 18192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295" h="295275">
                  <a:moveTo>
                    <a:pt x="147648" y="0"/>
                  </a:moveTo>
                  <a:cubicBezTo>
                    <a:pt x="147648" y="0"/>
                    <a:pt x="145743" y="0"/>
                    <a:pt x="145743" y="0"/>
                  </a:cubicBezTo>
                  <a:cubicBezTo>
                    <a:pt x="64780" y="953"/>
                    <a:pt x="-942" y="68580"/>
                    <a:pt x="10" y="149543"/>
                  </a:cubicBezTo>
                  <a:cubicBezTo>
                    <a:pt x="963" y="230505"/>
                    <a:pt x="67638" y="295275"/>
                    <a:pt x="147648" y="295275"/>
                  </a:cubicBezTo>
                  <a:cubicBezTo>
                    <a:pt x="227658" y="295275"/>
                    <a:pt x="149553" y="295275"/>
                    <a:pt x="149553" y="295275"/>
                  </a:cubicBezTo>
                  <a:cubicBezTo>
                    <a:pt x="230515" y="294322"/>
                    <a:pt x="296238" y="226695"/>
                    <a:pt x="295285" y="145732"/>
                  </a:cubicBezTo>
                  <a:cubicBezTo>
                    <a:pt x="294333" y="64770"/>
                    <a:pt x="227658" y="0"/>
                    <a:pt x="147648" y="0"/>
                  </a:cubicBezTo>
                  <a:close/>
                  <a:moveTo>
                    <a:pt x="147648" y="261938"/>
                  </a:moveTo>
                  <a:cubicBezTo>
                    <a:pt x="131455" y="261938"/>
                    <a:pt x="118120" y="248603"/>
                    <a:pt x="118120" y="232410"/>
                  </a:cubicBezTo>
                  <a:cubicBezTo>
                    <a:pt x="118120" y="216218"/>
                    <a:pt x="131455" y="202882"/>
                    <a:pt x="147648" y="202882"/>
                  </a:cubicBezTo>
                  <a:cubicBezTo>
                    <a:pt x="163840" y="202882"/>
                    <a:pt x="177175" y="216218"/>
                    <a:pt x="177175" y="232410"/>
                  </a:cubicBezTo>
                  <a:cubicBezTo>
                    <a:pt x="177175" y="248603"/>
                    <a:pt x="163840" y="261938"/>
                    <a:pt x="147648" y="261938"/>
                  </a:cubicBezTo>
                  <a:close/>
                  <a:moveTo>
                    <a:pt x="162888" y="181928"/>
                  </a:moveTo>
                  <a:cubicBezTo>
                    <a:pt x="162888" y="185738"/>
                    <a:pt x="159078" y="188595"/>
                    <a:pt x="155268" y="188595"/>
                  </a:cubicBezTo>
                  <a:lnTo>
                    <a:pt x="140980" y="188595"/>
                  </a:lnTo>
                  <a:cubicBezTo>
                    <a:pt x="137170" y="188595"/>
                    <a:pt x="134313" y="185738"/>
                    <a:pt x="133360" y="181928"/>
                  </a:cubicBezTo>
                  <a:lnTo>
                    <a:pt x="119073" y="35243"/>
                  </a:lnTo>
                  <a:cubicBezTo>
                    <a:pt x="119073" y="33338"/>
                    <a:pt x="119073" y="31432"/>
                    <a:pt x="120978" y="29528"/>
                  </a:cubicBezTo>
                  <a:cubicBezTo>
                    <a:pt x="121930" y="27622"/>
                    <a:pt x="124788" y="26670"/>
                    <a:pt x="126693" y="26670"/>
                  </a:cubicBezTo>
                  <a:lnTo>
                    <a:pt x="170508" y="26670"/>
                  </a:lnTo>
                  <a:cubicBezTo>
                    <a:pt x="172413" y="26670"/>
                    <a:pt x="174318" y="26670"/>
                    <a:pt x="176223" y="29528"/>
                  </a:cubicBezTo>
                  <a:cubicBezTo>
                    <a:pt x="177175" y="31432"/>
                    <a:pt x="178128" y="33338"/>
                    <a:pt x="178128" y="35243"/>
                  </a:cubicBezTo>
                  <a:lnTo>
                    <a:pt x="163840" y="181928"/>
                  </a:lnTo>
                  <a:close/>
                </a:path>
              </a:pathLst>
            </a:custGeom>
            <a:solidFill>
              <a:srgbClr val="FFFFFF"/>
            </a:solid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ECB49D4-91FC-C9F6-DC40-07410CB761D0}"/>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cxnSp>
        <p:nvCxnSpPr>
          <p:cNvPr id="68" name="Straight Arrow Connector 24">
            <a:extLst>
              <a:ext uri="{FF2B5EF4-FFF2-40B4-BE49-F238E27FC236}">
                <a16:creationId xmlns:a16="http://schemas.microsoft.com/office/drawing/2014/main" id="{A6C594E0-5F4E-3968-0B55-C27D7D7BE17F}"/>
              </a:ext>
            </a:extLst>
          </p:cNvPr>
          <p:cNvCxnSpPr>
            <a:cxnSpLocks/>
          </p:cNvCxnSpPr>
          <p:nvPr/>
        </p:nvCxnSpPr>
        <p:spPr>
          <a:xfrm rot="16200000" flipH="1">
            <a:off x="330190" y="2618947"/>
            <a:ext cx="1188720" cy="721112"/>
          </a:xfrm>
          <a:prstGeom prst="bentConnector3">
            <a:avLst>
              <a:gd name="adj1" fmla="val 101772"/>
            </a:avLst>
          </a:prstGeom>
          <a:ln w="34925"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pic>
        <p:nvPicPr>
          <p:cNvPr id="74" name="Graphic 73">
            <a:extLst>
              <a:ext uri="{FF2B5EF4-FFF2-40B4-BE49-F238E27FC236}">
                <a16:creationId xmlns:a16="http://schemas.microsoft.com/office/drawing/2014/main" id="{D3C10D14-E6AF-19B6-ECCF-BD923114DB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9573" y="5547817"/>
            <a:ext cx="925021" cy="925021"/>
          </a:xfrm>
          <a:prstGeom prst="rect">
            <a:avLst/>
          </a:prstGeom>
        </p:spPr>
      </p:pic>
      <p:pic>
        <p:nvPicPr>
          <p:cNvPr id="75" name="Graphic 74">
            <a:extLst>
              <a:ext uri="{FF2B5EF4-FFF2-40B4-BE49-F238E27FC236}">
                <a16:creationId xmlns:a16="http://schemas.microsoft.com/office/drawing/2014/main" id="{FEE9B034-9276-CA21-A40B-61D2883AE4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50423" y="3680882"/>
            <a:ext cx="713920" cy="713920"/>
          </a:xfrm>
          <a:prstGeom prst="rect">
            <a:avLst/>
          </a:prstGeom>
        </p:spPr>
      </p:pic>
      <p:sp>
        <p:nvSpPr>
          <p:cNvPr id="79" name="TextBox 78">
            <a:extLst>
              <a:ext uri="{FF2B5EF4-FFF2-40B4-BE49-F238E27FC236}">
                <a16:creationId xmlns:a16="http://schemas.microsoft.com/office/drawing/2014/main" id="{32ABD44A-9DFF-38A0-57C0-876C45180120}"/>
              </a:ext>
            </a:extLst>
          </p:cNvPr>
          <p:cNvSpPr txBox="1"/>
          <p:nvPr/>
        </p:nvSpPr>
        <p:spPr>
          <a:xfrm>
            <a:off x="1544783" y="3525334"/>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1</a:t>
            </a:r>
          </a:p>
        </p:txBody>
      </p:sp>
      <p:sp>
        <p:nvSpPr>
          <p:cNvPr id="81" name="TextBox 80">
            <a:extLst>
              <a:ext uri="{FF2B5EF4-FFF2-40B4-BE49-F238E27FC236}">
                <a16:creationId xmlns:a16="http://schemas.microsoft.com/office/drawing/2014/main" id="{49441970-9A6B-C897-5914-1087F38C5A82}"/>
              </a:ext>
            </a:extLst>
          </p:cNvPr>
          <p:cNvSpPr txBox="1"/>
          <p:nvPr/>
        </p:nvSpPr>
        <p:spPr>
          <a:xfrm>
            <a:off x="3808388" y="3524031"/>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2</a:t>
            </a:r>
          </a:p>
        </p:txBody>
      </p:sp>
      <p:sp>
        <p:nvSpPr>
          <p:cNvPr id="83" name="TextBox 82">
            <a:extLst>
              <a:ext uri="{FF2B5EF4-FFF2-40B4-BE49-F238E27FC236}">
                <a16:creationId xmlns:a16="http://schemas.microsoft.com/office/drawing/2014/main" id="{ACC2753E-F3C0-1648-7C6D-7A1F9B6D380F}"/>
              </a:ext>
            </a:extLst>
          </p:cNvPr>
          <p:cNvSpPr txBox="1"/>
          <p:nvPr/>
        </p:nvSpPr>
        <p:spPr>
          <a:xfrm>
            <a:off x="6046008" y="3530258"/>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3</a:t>
            </a:r>
          </a:p>
        </p:txBody>
      </p:sp>
      <p:sp>
        <p:nvSpPr>
          <p:cNvPr id="84" name="TextBox 83">
            <a:extLst>
              <a:ext uri="{FF2B5EF4-FFF2-40B4-BE49-F238E27FC236}">
                <a16:creationId xmlns:a16="http://schemas.microsoft.com/office/drawing/2014/main" id="{D00845EB-E51C-1100-022B-F7F13A6F31D4}"/>
              </a:ext>
            </a:extLst>
          </p:cNvPr>
          <p:cNvSpPr txBox="1"/>
          <p:nvPr/>
        </p:nvSpPr>
        <p:spPr>
          <a:xfrm>
            <a:off x="2606158" y="5711605"/>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4</a:t>
            </a:r>
          </a:p>
        </p:txBody>
      </p:sp>
      <p:sp>
        <p:nvSpPr>
          <p:cNvPr id="85" name="TextBox 84">
            <a:extLst>
              <a:ext uri="{FF2B5EF4-FFF2-40B4-BE49-F238E27FC236}">
                <a16:creationId xmlns:a16="http://schemas.microsoft.com/office/drawing/2014/main" id="{9C95A4E7-ED91-C0C6-35C7-60A6A4AAC510}"/>
              </a:ext>
            </a:extLst>
          </p:cNvPr>
          <p:cNvSpPr txBox="1"/>
          <p:nvPr/>
        </p:nvSpPr>
        <p:spPr>
          <a:xfrm>
            <a:off x="4869763" y="5710302"/>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5</a:t>
            </a:r>
          </a:p>
        </p:txBody>
      </p:sp>
      <p:sp>
        <p:nvSpPr>
          <p:cNvPr id="87" name="TextBox 86">
            <a:extLst>
              <a:ext uri="{FF2B5EF4-FFF2-40B4-BE49-F238E27FC236}">
                <a16:creationId xmlns:a16="http://schemas.microsoft.com/office/drawing/2014/main" id="{F126696B-021F-FFDA-E345-95DFA6D0E119}"/>
              </a:ext>
            </a:extLst>
          </p:cNvPr>
          <p:cNvSpPr txBox="1"/>
          <p:nvPr/>
        </p:nvSpPr>
        <p:spPr>
          <a:xfrm>
            <a:off x="7107383" y="5716529"/>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6</a:t>
            </a:r>
          </a:p>
        </p:txBody>
      </p:sp>
      <p:sp>
        <p:nvSpPr>
          <p:cNvPr id="89" name="TextBox 88">
            <a:extLst>
              <a:ext uri="{FF2B5EF4-FFF2-40B4-BE49-F238E27FC236}">
                <a16:creationId xmlns:a16="http://schemas.microsoft.com/office/drawing/2014/main" id="{F9E377FB-C4B4-8295-AC73-16D09151EEA6}"/>
              </a:ext>
            </a:extLst>
          </p:cNvPr>
          <p:cNvSpPr txBox="1"/>
          <p:nvPr/>
        </p:nvSpPr>
        <p:spPr>
          <a:xfrm>
            <a:off x="9372603" y="5719744"/>
            <a:ext cx="551939" cy="646331"/>
          </a:xfrm>
          <a:prstGeom prst="rect">
            <a:avLst/>
          </a:prstGeom>
          <a:noFill/>
        </p:spPr>
        <p:txBody>
          <a:bodyPr wrap="square" rtlCol="0">
            <a:spAutoFit/>
          </a:bodyPr>
          <a:lstStyle/>
          <a:p>
            <a:pPr algn="ctr">
              <a:spcAft>
                <a:spcPts val="600"/>
              </a:spcAft>
            </a:pPr>
            <a:r>
              <a:rPr lang="en-US" sz="3600" dirty="0">
                <a:solidFill>
                  <a:schemeClr val="bg1">
                    <a:alpha val="80000"/>
                  </a:schemeClr>
                </a:solidFill>
                <a:latin typeface="Courier" pitchFamily="2" charset="0"/>
              </a:rPr>
              <a:t>7</a:t>
            </a:r>
          </a:p>
        </p:txBody>
      </p:sp>
      <p:sp>
        <p:nvSpPr>
          <p:cNvPr id="92" name="TextBox 91">
            <a:extLst>
              <a:ext uri="{FF2B5EF4-FFF2-40B4-BE49-F238E27FC236}">
                <a16:creationId xmlns:a16="http://schemas.microsoft.com/office/drawing/2014/main" id="{66506ABD-E239-FF3A-5732-29B551F4EC88}"/>
              </a:ext>
            </a:extLst>
          </p:cNvPr>
          <p:cNvSpPr txBox="1"/>
          <p:nvPr/>
        </p:nvSpPr>
        <p:spPr>
          <a:xfrm>
            <a:off x="8688818" y="172906"/>
            <a:ext cx="3102398" cy="584775"/>
          </a:xfrm>
          <a:prstGeom prst="rect">
            <a:avLst/>
          </a:prstGeom>
          <a:noFill/>
        </p:spPr>
        <p:txBody>
          <a:bodyPr wrap="square" rtlCol="0">
            <a:spAutoFit/>
          </a:bodyPr>
          <a:lstStyle/>
          <a:p>
            <a:r>
              <a:rPr lang="en-US" sz="3200" spc="600" dirty="0">
                <a:solidFill>
                  <a:srgbClr val="15688D"/>
                </a:solidFill>
                <a:latin typeface="Courier" pitchFamily="2" charset="0"/>
              </a:rPr>
              <a:t>OVERVIEW: </a:t>
            </a:r>
          </a:p>
        </p:txBody>
      </p:sp>
      <p:sp>
        <p:nvSpPr>
          <p:cNvPr id="93" name="TextBox 92">
            <a:extLst>
              <a:ext uri="{FF2B5EF4-FFF2-40B4-BE49-F238E27FC236}">
                <a16:creationId xmlns:a16="http://schemas.microsoft.com/office/drawing/2014/main" id="{412D2907-8DAB-1AC9-4265-CC8285D3408E}"/>
              </a:ext>
            </a:extLst>
          </p:cNvPr>
          <p:cNvSpPr txBox="1"/>
          <p:nvPr/>
        </p:nvSpPr>
        <p:spPr>
          <a:xfrm>
            <a:off x="8688818" y="765377"/>
            <a:ext cx="3454832" cy="2862322"/>
          </a:xfrm>
          <a:prstGeom prst="rect">
            <a:avLst/>
          </a:prstGeom>
          <a:noFill/>
        </p:spPr>
        <p:txBody>
          <a:bodyPr wrap="square" rtlCol="0">
            <a:spAutoFit/>
          </a:bodyPr>
          <a:lstStyle/>
          <a:p>
            <a:r>
              <a:rPr lang="en-US" sz="3600" dirty="0">
                <a:solidFill>
                  <a:srgbClr val="0C384C"/>
                </a:solidFill>
                <a:latin typeface="Century Gothic" panose="020B0502020202020204" pitchFamily="34" charset="0"/>
              </a:rPr>
              <a:t>The Service Delivery Management Process </a:t>
            </a:r>
          </a:p>
          <a:p>
            <a:r>
              <a:rPr lang="en-US" sz="3600" dirty="0">
                <a:solidFill>
                  <a:srgbClr val="0C384C"/>
                </a:solidFill>
                <a:latin typeface="Century Gothic" panose="020B0502020202020204" pitchFamily="34" charset="0"/>
              </a:rPr>
              <a:t>and Model</a:t>
            </a:r>
          </a:p>
        </p:txBody>
      </p:sp>
      <p:pic>
        <p:nvPicPr>
          <p:cNvPr id="99" name="Graphic 98">
            <a:extLst>
              <a:ext uri="{FF2B5EF4-FFF2-40B4-BE49-F238E27FC236}">
                <a16:creationId xmlns:a16="http://schemas.microsoft.com/office/drawing/2014/main" id="{0A22FB26-4189-27B4-129E-476C818EDD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02986" y="5644213"/>
            <a:ext cx="796612" cy="796612"/>
          </a:xfrm>
          <a:prstGeom prst="rect">
            <a:avLst/>
          </a:prstGeom>
        </p:spPr>
      </p:pic>
      <p:grpSp>
        <p:nvGrpSpPr>
          <p:cNvPr id="137" name="Group 136">
            <a:extLst>
              <a:ext uri="{FF2B5EF4-FFF2-40B4-BE49-F238E27FC236}">
                <a16:creationId xmlns:a16="http://schemas.microsoft.com/office/drawing/2014/main" id="{E8F7A6C7-BEED-F8A1-8B42-BCE8EAD5915A}"/>
              </a:ext>
            </a:extLst>
          </p:cNvPr>
          <p:cNvGrpSpPr/>
          <p:nvPr/>
        </p:nvGrpSpPr>
        <p:grpSpPr>
          <a:xfrm>
            <a:off x="9952010" y="5580915"/>
            <a:ext cx="960111" cy="960079"/>
            <a:chOff x="5743546" y="3191827"/>
            <a:chExt cx="836323" cy="836295"/>
          </a:xfrm>
        </p:grpSpPr>
        <p:grpSp>
          <p:nvGrpSpPr>
            <p:cNvPr id="122" name="Graphic 119">
              <a:extLst>
                <a:ext uri="{FF2B5EF4-FFF2-40B4-BE49-F238E27FC236}">
                  <a16:creationId xmlns:a16="http://schemas.microsoft.com/office/drawing/2014/main" id="{683F38F2-9300-159F-1283-A33425BA5BB9}"/>
                </a:ext>
              </a:extLst>
            </p:cNvPr>
            <p:cNvGrpSpPr/>
            <p:nvPr/>
          </p:nvGrpSpPr>
          <p:grpSpPr>
            <a:xfrm>
              <a:off x="5743546" y="3400417"/>
              <a:ext cx="417252" cy="418154"/>
              <a:chOff x="5743546" y="3400417"/>
              <a:chExt cx="417252" cy="418154"/>
            </a:xfrm>
            <a:solidFill>
              <a:srgbClr val="FFFFFF"/>
            </a:solidFill>
          </p:grpSpPr>
          <p:sp>
            <p:nvSpPr>
              <p:cNvPr id="123" name="Freeform 122">
                <a:extLst>
                  <a:ext uri="{FF2B5EF4-FFF2-40B4-BE49-F238E27FC236}">
                    <a16:creationId xmlns:a16="http://schemas.microsoft.com/office/drawing/2014/main" id="{FE38BF78-2FC0-5CEA-A2F4-8A7C2EADD340}"/>
                  </a:ext>
                </a:extLst>
              </p:cNvPr>
              <p:cNvSpPr/>
              <p:nvPr/>
            </p:nvSpPr>
            <p:spPr>
              <a:xfrm>
                <a:off x="5917882" y="3574732"/>
                <a:ext cx="69532" cy="69532"/>
              </a:xfrm>
              <a:custGeom>
                <a:avLst/>
                <a:gdLst>
                  <a:gd name="connsiteX0" fmla="*/ 34290 w 69532"/>
                  <a:gd name="connsiteY0" fmla="*/ 0 h 69532"/>
                  <a:gd name="connsiteX1" fmla="*/ 34290 w 69532"/>
                  <a:gd name="connsiteY1" fmla="*/ 0 h 69532"/>
                  <a:gd name="connsiteX2" fmla="*/ 0 w 69532"/>
                  <a:gd name="connsiteY2" fmla="*/ 35243 h 69532"/>
                  <a:gd name="connsiteX3" fmla="*/ 35243 w 69532"/>
                  <a:gd name="connsiteY3" fmla="*/ 69533 h 69532"/>
                  <a:gd name="connsiteX4" fmla="*/ 35243 w 69532"/>
                  <a:gd name="connsiteY4" fmla="*/ 69533 h 69532"/>
                  <a:gd name="connsiteX5" fmla="*/ 69533 w 69532"/>
                  <a:gd name="connsiteY5" fmla="*/ 34290 h 69532"/>
                  <a:gd name="connsiteX6" fmla="*/ 34290 w 69532"/>
                  <a:gd name="connsiteY6" fmla="*/ 0 h 6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 h="69532">
                    <a:moveTo>
                      <a:pt x="34290" y="0"/>
                    </a:moveTo>
                    <a:lnTo>
                      <a:pt x="34290" y="0"/>
                    </a:lnTo>
                    <a:cubicBezTo>
                      <a:pt x="15240" y="0"/>
                      <a:pt x="0" y="16193"/>
                      <a:pt x="0" y="35243"/>
                    </a:cubicBezTo>
                    <a:cubicBezTo>
                      <a:pt x="0" y="54293"/>
                      <a:pt x="16193" y="69533"/>
                      <a:pt x="35243" y="69533"/>
                    </a:cubicBezTo>
                    <a:lnTo>
                      <a:pt x="35243" y="69533"/>
                    </a:lnTo>
                    <a:cubicBezTo>
                      <a:pt x="54293" y="69533"/>
                      <a:pt x="69533" y="53340"/>
                      <a:pt x="69533" y="34290"/>
                    </a:cubicBezTo>
                    <a:cubicBezTo>
                      <a:pt x="69533" y="15240"/>
                      <a:pt x="53340" y="0"/>
                      <a:pt x="34290" y="0"/>
                    </a:cubicBezTo>
                    <a:close/>
                  </a:path>
                </a:pathLst>
              </a:custGeom>
              <a:solidFill>
                <a:srgbClr val="FFFFFF"/>
              </a:solidFill>
              <a:ln w="0"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E1CA12F7-233C-6CFB-A025-814E2BF12742}"/>
                  </a:ext>
                </a:extLst>
              </p:cNvPr>
              <p:cNvSpPr/>
              <p:nvPr/>
            </p:nvSpPr>
            <p:spPr>
              <a:xfrm>
                <a:off x="5743546" y="3400417"/>
                <a:ext cx="417252" cy="418154"/>
              </a:xfrm>
              <a:custGeom>
                <a:avLst/>
                <a:gdLst>
                  <a:gd name="connsiteX0" fmla="*/ 205769 w 417252"/>
                  <a:gd name="connsiteY0" fmla="*/ 7 h 418154"/>
                  <a:gd name="connsiteX1" fmla="*/ 205769 w 417252"/>
                  <a:gd name="connsiteY1" fmla="*/ 7 h 418154"/>
                  <a:gd name="connsiteX2" fmla="*/ 29 w 417252"/>
                  <a:gd name="connsiteY2" fmla="*/ 212415 h 418154"/>
                  <a:gd name="connsiteX3" fmla="*/ 208626 w 417252"/>
                  <a:gd name="connsiteY3" fmla="*/ 418155 h 418154"/>
                  <a:gd name="connsiteX4" fmla="*/ 211484 w 417252"/>
                  <a:gd name="connsiteY4" fmla="*/ 418155 h 418154"/>
                  <a:gd name="connsiteX5" fmla="*/ 417224 w 417252"/>
                  <a:gd name="connsiteY5" fmla="*/ 205747 h 418154"/>
                  <a:gd name="connsiteX6" fmla="*/ 204816 w 417252"/>
                  <a:gd name="connsiteY6" fmla="*/ 7 h 418154"/>
                  <a:gd name="connsiteX7" fmla="*/ 295304 w 417252"/>
                  <a:gd name="connsiteY7" fmla="*/ 225750 h 418154"/>
                  <a:gd name="connsiteX8" fmla="*/ 275301 w 417252"/>
                  <a:gd name="connsiteY8" fmla="*/ 225750 h 418154"/>
                  <a:gd name="connsiteX9" fmla="*/ 267682 w 417252"/>
                  <a:gd name="connsiteY9" fmla="*/ 243847 h 418154"/>
                  <a:gd name="connsiteX10" fmla="*/ 281969 w 417252"/>
                  <a:gd name="connsiteY10" fmla="*/ 258135 h 418154"/>
                  <a:gd name="connsiteX11" fmla="*/ 281969 w 417252"/>
                  <a:gd name="connsiteY11" fmla="*/ 282900 h 418154"/>
                  <a:gd name="connsiteX12" fmla="*/ 269586 w 417252"/>
                  <a:gd name="connsiteY12" fmla="*/ 287663 h 418154"/>
                  <a:gd name="connsiteX13" fmla="*/ 257204 w 417252"/>
                  <a:gd name="connsiteY13" fmla="*/ 282900 h 418154"/>
                  <a:gd name="connsiteX14" fmla="*/ 242916 w 417252"/>
                  <a:gd name="connsiteY14" fmla="*/ 268613 h 418154"/>
                  <a:gd name="connsiteX15" fmla="*/ 224819 w 417252"/>
                  <a:gd name="connsiteY15" fmla="*/ 276232 h 418154"/>
                  <a:gd name="connsiteX16" fmla="*/ 224819 w 417252"/>
                  <a:gd name="connsiteY16" fmla="*/ 296235 h 418154"/>
                  <a:gd name="connsiteX17" fmla="*/ 207674 w 417252"/>
                  <a:gd name="connsiteY17" fmla="*/ 313380 h 418154"/>
                  <a:gd name="connsiteX18" fmla="*/ 190529 w 417252"/>
                  <a:gd name="connsiteY18" fmla="*/ 296235 h 418154"/>
                  <a:gd name="connsiteX19" fmla="*/ 190529 w 417252"/>
                  <a:gd name="connsiteY19" fmla="*/ 276232 h 418154"/>
                  <a:gd name="connsiteX20" fmla="*/ 172432 w 417252"/>
                  <a:gd name="connsiteY20" fmla="*/ 268613 h 418154"/>
                  <a:gd name="connsiteX21" fmla="*/ 158144 w 417252"/>
                  <a:gd name="connsiteY21" fmla="*/ 282900 h 418154"/>
                  <a:gd name="connsiteX22" fmla="*/ 145761 w 417252"/>
                  <a:gd name="connsiteY22" fmla="*/ 287663 h 418154"/>
                  <a:gd name="connsiteX23" fmla="*/ 133379 w 417252"/>
                  <a:gd name="connsiteY23" fmla="*/ 282900 h 418154"/>
                  <a:gd name="connsiteX24" fmla="*/ 133379 w 417252"/>
                  <a:gd name="connsiteY24" fmla="*/ 258135 h 418154"/>
                  <a:gd name="connsiteX25" fmla="*/ 147666 w 417252"/>
                  <a:gd name="connsiteY25" fmla="*/ 243847 h 418154"/>
                  <a:gd name="connsiteX26" fmla="*/ 140047 w 417252"/>
                  <a:gd name="connsiteY26" fmla="*/ 225750 h 418154"/>
                  <a:gd name="connsiteX27" fmla="*/ 120044 w 417252"/>
                  <a:gd name="connsiteY27" fmla="*/ 225750 h 418154"/>
                  <a:gd name="connsiteX28" fmla="*/ 102899 w 417252"/>
                  <a:gd name="connsiteY28" fmla="*/ 208605 h 418154"/>
                  <a:gd name="connsiteX29" fmla="*/ 120044 w 417252"/>
                  <a:gd name="connsiteY29" fmla="*/ 191460 h 418154"/>
                  <a:gd name="connsiteX30" fmla="*/ 140047 w 417252"/>
                  <a:gd name="connsiteY30" fmla="*/ 191460 h 418154"/>
                  <a:gd name="connsiteX31" fmla="*/ 147666 w 417252"/>
                  <a:gd name="connsiteY31" fmla="*/ 173362 h 418154"/>
                  <a:gd name="connsiteX32" fmla="*/ 133379 w 417252"/>
                  <a:gd name="connsiteY32" fmla="*/ 159075 h 418154"/>
                  <a:gd name="connsiteX33" fmla="*/ 133379 w 417252"/>
                  <a:gd name="connsiteY33" fmla="*/ 134310 h 418154"/>
                  <a:gd name="connsiteX34" fmla="*/ 158144 w 417252"/>
                  <a:gd name="connsiteY34" fmla="*/ 134310 h 418154"/>
                  <a:gd name="connsiteX35" fmla="*/ 172432 w 417252"/>
                  <a:gd name="connsiteY35" fmla="*/ 148597 h 418154"/>
                  <a:gd name="connsiteX36" fmla="*/ 190529 w 417252"/>
                  <a:gd name="connsiteY36" fmla="*/ 140977 h 418154"/>
                  <a:gd name="connsiteX37" fmla="*/ 190529 w 417252"/>
                  <a:gd name="connsiteY37" fmla="*/ 120975 h 418154"/>
                  <a:gd name="connsiteX38" fmla="*/ 207674 w 417252"/>
                  <a:gd name="connsiteY38" fmla="*/ 103830 h 418154"/>
                  <a:gd name="connsiteX39" fmla="*/ 224819 w 417252"/>
                  <a:gd name="connsiteY39" fmla="*/ 120975 h 418154"/>
                  <a:gd name="connsiteX40" fmla="*/ 224819 w 417252"/>
                  <a:gd name="connsiteY40" fmla="*/ 140977 h 418154"/>
                  <a:gd name="connsiteX41" fmla="*/ 242916 w 417252"/>
                  <a:gd name="connsiteY41" fmla="*/ 148597 h 418154"/>
                  <a:gd name="connsiteX42" fmla="*/ 257204 w 417252"/>
                  <a:gd name="connsiteY42" fmla="*/ 134310 h 418154"/>
                  <a:gd name="connsiteX43" fmla="*/ 281969 w 417252"/>
                  <a:gd name="connsiteY43" fmla="*/ 134310 h 418154"/>
                  <a:gd name="connsiteX44" fmla="*/ 281969 w 417252"/>
                  <a:gd name="connsiteY44" fmla="*/ 159075 h 418154"/>
                  <a:gd name="connsiteX45" fmla="*/ 267682 w 417252"/>
                  <a:gd name="connsiteY45" fmla="*/ 173362 h 418154"/>
                  <a:gd name="connsiteX46" fmla="*/ 275301 w 417252"/>
                  <a:gd name="connsiteY46" fmla="*/ 191460 h 418154"/>
                  <a:gd name="connsiteX47" fmla="*/ 295304 w 417252"/>
                  <a:gd name="connsiteY47" fmla="*/ 191460 h 418154"/>
                  <a:gd name="connsiteX48" fmla="*/ 312449 w 417252"/>
                  <a:gd name="connsiteY48" fmla="*/ 208605 h 418154"/>
                  <a:gd name="connsiteX49" fmla="*/ 295304 w 417252"/>
                  <a:gd name="connsiteY49" fmla="*/ 225750 h 41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17252" h="418154">
                    <a:moveTo>
                      <a:pt x="205769" y="7"/>
                    </a:moveTo>
                    <a:lnTo>
                      <a:pt x="205769" y="7"/>
                    </a:lnTo>
                    <a:cubicBezTo>
                      <a:pt x="90516" y="1912"/>
                      <a:pt x="-1876" y="97162"/>
                      <a:pt x="29" y="212415"/>
                    </a:cubicBezTo>
                    <a:cubicBezTo>
                      <a:pt x="1934" y="326715"/>
                      <a:pt x="95279" y="418155"/>
                      <a:pt x="208626" y="418155"/>
                    </a:cubicBezTo>
                    <a:cubicBezTo>
                      <a:pt x="321974" y="418155"/>
                      <a:pt x="210532" y="418155"/>
                      <a:pt x="211484" y="418155"/>
                    </a:cubicBezTo>
                    <a:cubicBezTo>
                      <a:pt x="326736" y="416250"/>
                      <a:pt x="419129" y="321000"/>
                      <a:pt x="417224" y="205747"/>
                    </a:cubicBezTo>
                    <a:cubicBezTo>
                      <a:pt x="415319" y="90495"/>
                      <a:pt x="319116" y="-945"/>
                      <a:pt x="204816" y="7"/>
                    </a:cubicBezTo>
                    <a:close/>
                    <a:moveTo>
                      <a:pt x="295304" y="225750"/>
                    </a:moveTo>
                    <a:lnTo>
                      <a:pt x="275301" y="225750"/>
                    </a:lnTo>
                    <a:cubicBezTo>
                      <a:pt x="273397" y="232417"/>
                      <a:pt x="271491" y="238132"/>
                      <a:pt x="267682" y="243847"/>
                    </a:cubicBezTo>
                    <a:lnTo>
                      <a:pt x="281969" y="258135"/>
                    </a:lnTo>
                    <a:cubicBezTo>
                      <a:pt x="288636" y="264802"/>
                      <a:pt x="288636" y="276232"/>
                      <a:pt x="281969" y="282900"/>
                    </a:cubicBezTo>
                    <a:cubicBezTo>
                      <a:pt x="275301" y="289567"/>
                      <a:pt x="274349" y="287663"/>
                      <a:pt x="269586" y="287663"/>
                    </a:cubicBezTo>
                    <a:cubicBezTo>
                      <a:pt x="264824" y="287663"/>
                      <a:pt x="261014" y="285757"/>
                      <a:pt x="257204" y="282900"/>
                    </a:cubicBezTo>
                    <a:lnTo>
                      <a:pt x="242916" y="268613"/>
                    </a:lnTo>
                    <a:cubicBezTo>
                      <a:pt x="237201" y="271470"/>
                      <a:pt x="231486" y="274327"/>
                      <a:pt x="224819" y="276232"/>
                    </a:cubicBezTo>
                    <a:lnTo>
                      <a:pt x="224819" y="296235"/>
                    </a:lnTo>
                    <a:cubicBezTo>
                      <a:pt x="224819" y="305760"/>
                      <a:pt x="217199" y="313380"/>
                      <a:pt x="207674" y="313380"/>
                    </a:cubicBezTo>
                    <a:cubicBezTo>
                      <a:pt x="198149" y="313380"/>
                      <a:pt x="190529" y="305760"/>
                      <a:pt x="190529" y="296235"/>
                    </a:cubicBezTo>
                    <a:lnTo>
                      <a:pt x="190529" y="276232"/>
                    </a:lnTo>
                    <a:cubicBezTo>
                      <a:pt x="183861" y="274327"/>
                      <a:pt x="178147" y="272422"/>
                      <a:pt x="172432" y="268613"/>
                    </a:cubicBezTo>
                    <a:lnTo>
                      <a:pt x="158144" y="282900"/>
                    </a:lnTo>
                    <a:cubicBezTo>
                      <a:pt x="154334" y="286710"/>
                      <a:pt x="150524" y="287663"/>
                      <a:pt x="145761" y="287663"/>
                    </a:cubicBezTo>
                    <a:cubicBezTo>
                      <a:pt x="140999" y="287663"/>
                      <a:pt x="137189" y="285757"/>
                      <a:pt x="133379" y="282900"/>
                    </a:cubicBezTo>
                    <a:cubicBezTo>
                      <a:pt x="126711" y="276232"/>
                      <a:pt x="126711" y="264802"/>
                      <a:pt x="133379" y="258135"/>
                    </a:cubicBezTo>
                    <a:lnTo>
                      <a:pt x="147666" y="243847"/>
                    </a:lnTo>
                    <a:cubicBezTo>
                      <a:pt x="144809" y="238132"/>
                      <a:pt x="141951" y="232417"/>
                      <a:pt x="140047" y="225750"/>
                    </a:cubicBezTo>
                    <a:lnTo>
                      <a:pt x="120044" y="225750"/>
                    </a:lnTo>
                    <a:cubicBezTo>
                      <a:pt x="110519" y="225750"/>
                      <a:pt x="102899" y="218130"/>
                      <a:pt x="102899" y="208605"/>
                    </a:cubicBezTo>
                    <a:cubicBezTo>
                      <a:pt x="102899" y="199080"/>
                      <a:pt x="110519" y="191460"/>
                      <a:pt x="120044" y="191460"/>
                    </a:cubicBezTo>
                    <a:lnTo>
                      <a:pt x="140047" y="191460"/>
                    </a:lnTo>
                    <a:cubicBezTo>
                      <a:pt x="141951" y="184792"/>
                      <a:pt x="143857" y="179077"/>
                      <a:pt x="147666" y="173362"/>
                    </a:cubicBezTo>
                    <a:lnTo>
                      <a:pt x="133379" y="159075"/>
                    </a:lnTo>
                    <a:cubicBezTo>
                      <a:pt x="126711" y="152407"/>
                      <a:pt x="126711" y="140977"/>
                      <a:pt x="133379" y="134310"/>
                    </a:cubicBezTo>
                    <a:cubicBezTo>
                      <a:pt x="140047" y="127642"/>
                      <a:pt x="151476" y="127642"/>
                      <a:pt x="158144" y="134310"/>
                    </a:cubicBezTo>
                    <a:lnTo>
                      <a:pt x="172432" y="148597"/>
                    </a:lnTo>
                    <a:cubicBezTo>
                      <a:pt x="178147" y="145740"/>
                      <a:pt x="183861" y="142882"/>
                      <a:pt x="190529" y="140977"/>
                    </a:cubicBezTo>
                    <a:lnTo>
                      <a:pt x="190529" y="120975"/>
                    </a:lnTo>
                    <a:cubicBezTo>
                      <a:pt x="190529" y="111450"/>
                      <a:pt x="198149" y="103830"/>
                      <a:pt x="207674" y="103830"/>
                    </a:cubicBezTo>
                    <a:cubicBezTo>
                      <a:pt x="217199" y="103830"/>
                      <a:pt x="224819" y="111450"/>
                      <a:pt x="224819" y="120975"/>
                    </a:cubicBezTo>
                    <a:lnTo>
                      <a:pt x="224819" y="140977"/>
                    </a:lnTo>
                    <a:cubicBezTo>
                      <a:pt x="231486" y="142882"/>
                      <a:pt x="237201" y="144787"/>
                      <a:pt x="242916" y="148597"/>
                    </a:cubicBezTo>
                    <a:lnTo>
                      <a:pt x="257204" y="134310"/>
                    </a:lnTo>
                    <a:cubicBezTo>
                      <a:pt x="263872" y="127642"/>
                      <a:pt x="275301" y="127642"/>
                      <a:pt x="281969" y="134310"/>
                    </a:cubicBezTo>
                    <a:cubicBezTo>
                      <a:pt x="288636" y="140977"/>
                      <a:pt x="288636" y="152407"/>
                      <a:pt x="281969" y="159075"/>
                    </a:cubicBezTo>
                    <a:lnTo>
                      <a:pt x="267682" y="173362"/>
                    </a:lnTo>
                    <a:cubicBezTo>
                      <a:pt x="270539" y="179077"/>
                      <a:pt x="273397" y="184792"/>
                      <a:pt x="275301" y="191460"/>
                    </a:cubicBezTo>
                    <a:lnTo>
                      <a:pt x="295304" y="191460"/>
                    </a:lnTo>
                    <a:cubicBezTo>
                      <a:pt x="304829" y="191460"/>
                      <a:pt x="312449" y="199080"/>
                      <a:pt x="312449" y="208605"/>
                    </a:cubicBezTo>
                    <a:cubicBezTo>
                      <a:pt x="312449" y="218130"/>
                      <a:pt x="304829" y="225750"/>
                      <a:pt x="295304" y="225750"/>
                    </a:cubicBezTo>
                    <a:close/>
                  </a:path>
                </a:pathLst>
              </a:custGeom>
              <a:solidFill>
                <a:srgbClr val="FFFFFF"/>
              </a:solidFill>
              <a:ln w="0" cap="flat">
                <a:noFill/>
                <a:prstDash val="solid"/>
                <a:miter/>
              </a:ln>
            </p:spPr>
            <p:txBody>
              <a:bodyPr rtlCol="0" anchor="ctr"/>
              <a:lstStyle/>
              <a:p>
                <a:endParaRPr lang="en-US"/>
              </a:p>
            </p:txBody>
          </p:sp>
        </p:grpSp>
        <p:sp>
          <p:nvSpPr>
            <p:cNvPr id="125" name="Freeform 124">
              <a:extLst>
                <a:ext uri="{FF2B5EF4-FFF2-40B4-BE49-F238E27FC236}">
                  <a16:creationId xmlns:a16="http://schemas.microsoft.com/office/drawing/2014/main" id="{C4B79717-AD30-146B-5813-E55CEC3E425E}"/>
                </a:ext>
              </a:extLst>
            </p:cNvPr>
            <p:cNvSpPr/>
            <p:nvPr/>
          </p:nvSpPr>
          <p:spPr>
            <a:xfrm>
              <a:off x="6231255" y="3191827"/>
              <a:ext cx="348614" cy="348615"/>
            </a:xfrm>
            <a:custGeom>
              <a:avLst/>
              <a:gdLst>
                <a:gd name="connsiteX0" fmla="*/ 295275 w 348614"/>
                <a:gd name="connsiteY0" fmla="*/ 49530 h 348615"/>
                <a:gd name="connsiteX1" fmla="*/ 174307 w 348614"/>
                <a:gd name="connsiteY1" fmla="*/ 0 h 348615"/>
                <a:gd name="connsiteX2" fmla="*/ 171450 w 348614"/>
                <a:gd name="connsiteY2" fmla="*/ 0 h 348615"/>
                <a:gd name="connsiteX3" fmla="*/ 49530 w 348614"/>
                <a:gd name="connsiteY3" fmla="*/ 53340 h 348615"/>
                <a:gd name="connsiteX4" fmla="*/ 0 w 348614"/>
                <a:gd name="connsiteY4" fmla="*/ 177165 h 348615"/>
                <a:gd name="connsiteX5" fmla="*/ 53340 w 348614"/>
                <a:gd name="connsiteY5" fmla="*/ 299085 h 348615"/>
                <a:gd name="connsiteX6" fmla="*/ 174307 w 348614"/>
                <a:gd name="connsiteY6" fmla="*/ 348615 h 348615"/>
                <a:gd name="connsiteX7" fmla="*/ 177165 w 348614"/>
                <a:gd name="connsiteY7" fmla="*/ 348615 h 348615"/>
                <a:gd name="connsiteX8" fmla="*/ 299085 w 348614"/>
                <a:gd name="connsiteY8" fmla="*/ 295275 h 348615"/>
                <a:gd name="connsiteX9" fmla="*/ 348615 w 348614"/>
                <a:gd name="connsiteY9" fmla="*/ 171450 h 348615"/>
                <a:gd name="connsiteX10" fmla="*/ 295275 w 348614"/>
                <a:gd name="connsiteY10" fmla="*/ 49530 h 348615"/>
                <a:gd name="connsiteX11" fmla="*/ 144780 w 348614"/>
                <a:gd name="connsiteY11" fmla="*/ 99060 h 348615"/>
                <a:gd name="connsiteX12" fmla="*/ 173355 w 348614"/>
                <a:gd name="connsiteY12" fmla="*/ 86678 h 348615"/>
                <a:gd name="connsiteX13" fmla="*/ 214313 w 348614"/>
                <a:gd name="connsiteY13" fmla="*/ 125730 h 348615"/>
                <a:gd name="connsiteX14" fmla="*/ 175260 w 348614"/>
                <a:gd name="connsiteY14" fmla="*/ 166688 h 348615"/>
                <a:gd name="connsiteX15" fmla="*/ 175260 w 348614"/>
                <a:gd name="connsiteY15" fmla="*/ 166688 h 348615"/>
                <a:gd name="connsiteX16" fmla="*/ 135255 w 348614"/>
                <a:gd name="connsiteY16" fmla="*/ 127635 h 348615"/>
                <a:gd name="connsiteX17" fmla="*/ 146685 w 348614"/>
                <a:gd name="connsiteY17" fmla="*/ 99060 h 348615"/>
                <a:gd name="connsiteX18" fmla="*/ 241935 w 348614"/>
                <a:gd name="connsiteY18" fmla="*/ 258128 h 348615"/>
                <a:gd name="connsiteX19" fmla="*/ 235267 w 348614"/>
                <a:gd name="connsiteY19" fmla="*/ 260985 h 348615"/>
                <a:gd name="connsiteX20" fmla="*/ 111442 w 348614"/>
                <a:gd name="connsiteY20" fmla="*/ 260985 h 348615"/>
                <a:gd name="connsiteX21" fmla="*/ 104775 w 348614"/>
                <a:gd name="connsiteY21" fmla="*/ 258128 h 348615"/>
                <a:gd name="connsiteX22" fmla="*/ 102870 w 348614"/>
                <a:gd name="connsiteY22" fmla="*/ 251460 h 348615"/>
                <a:gd name="connsiteX23" fmla="*/ 172402 w 348614"/>
                <a:gd name="connsiteY23" fmla="*/ 186690 h 348615"/>
                <a:gd name="connsiteX24" fmla="*/ 173355 w 348614"/>
                <a:gd name="connsiteY24" fmla="*/ 186690 h 348615"/>
                <a:gd name="connsiteX25" fmla="*/ 243840 w 348614"/>
                <a:gd name="connsiteY25" fmla="*/ 250507 h 348615"/>
                <a:gd name="connsiteX26" fmla="*/ 241935 w 348614"/>
                <a:gd name="connsiteY26" fmla="*/ 257175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614" h="348615">
                  <a:moveTo>
                    <a:pt x="295275" y="49530"/>
                  </a:moveTo>
                  <a:cubicBezTo>
                    <a:pt x="262890" y="18097"/>
                    <a:pt x="220027" y="0"/>
                    <a:pt x="174307" y="0"/>
                  </a:cubicBezTo>
                  <a:lnTo>
                    <a:pt x="171450" y="0"/>
                  </a:lnTo>
                  <a:cubicBezTo>
                    <a:pt x="124777" y="0"/>
                    <a:pt x="81915" y="19050"/>
                    <a:pt x="49530" y="53340"/>
                  </a:cubicBezTo>
                  <a:cubicBezTo>
                    <a:pt x="17145" y="86678"/>
                    <a:pt x="0" y="130492"/>
                    <a:pt x="0" y="177165"/>
                  </a:cubicBezTo>
                  <a:cubicBezTo>
                    <a:pt x="0" y="223838"/>
                    <a:pt x="19050" y="266700"/>
                    <a:pt x="53340" y="299085"/>
                  </a:cubicBezTo>
                  <a:cubicBezTo>
                    <a:pt x="85725" y="330517"/>
                    <a:pt x="128588" y="348615"/>
                    <a:pt x="174307" y="348615"/>
                  </a:cubicBezTo>
                  <a:lnTo>
                    <a:pt x="177165" y="348615"/>
                  </a:lnTo>
                  <a:cubicBezTo>
                    <a:pt x="223838" y="348615"/>
                    <a:pt x="266700" y="329565"/>
                    <a:pt x="299085" y="295275"/>
                  </a:cubicBezTo>
                  <a:cubicBezTo>
                    <a:pt x="331470" y="261938"/>
                    <a:pt x="348615" y="218122"/>
                    <a:pt x="348615" y="171450"/>
                  </a:cubicBezTo>
                  <a:cubicBezTo>
                    <a:pt x="348615" y="124778"/>
                    <a:pt x="329565" y="81915"/>
                    <a:pt x="295275" y="49530"/>
                  </a:cubicBezTo>
                  <a:close/>
                  <a:moveTo>
                    <a:pt x="144780" y="99060"/>
                  </a:moveTo>
                  <a:cubicBezTo>
                    <a:pt x="152400" y="91440"/>
                    <a:pt x="161925" y="86678"/>
                    <a:pt x="173355" y="86678"/>
                  </a:cubicBezTo>
                  <a:cubicBezTo>
                    <a:pt x="195263" y="86678"/>
                    <a:pt x="213360" y="103822"/>
                    <a:pt x="214313" y="125730"/>
                  </a:cubicBezTo>
                  <a:cubicBezTo>
                    <a:pt x="214313" y="147638"/>
                    <a:pt x="197167" y="165735"/>
                    <a:pt x="175260" y="166688"/>
                  </a:cubicBezTo>
                  <a:lnTo>
                    <a:pt x="175260" y="166688"/>
                  </a:lnTo>
                  <a:cubicBezTo>
                    <a:pt x="153352" y="166688"/>
                    <a:pt x="135255" y="149542"/>
                    <a:pt x="135255" y="127635"/>
                  </a:cubicBezTo>
                  <a:cubicBezTo>
                    <a:pt x="135255" y="117157"/>
                    <a:pt x="139065" y="106680"/>
                    <a:pt x="146685" y="99060"/>
                  </a:cubicBezTo>
                  <a:close/>
                  <a:moveTo>
                    <a:pt x="241935" y="258128"/>
                  </a:moveTo>
                  <a:cubicBezTo>
                    <a:pt x="240030" y="260032"/>
                    <a:pt x="238125" y="260985"/>
                    <a:pt x="235267" y="260985"/>
                  </a:cubicBezTo>
                  <a:lnTo>
                    <a:pt x="111442" y="260985"/>
                  </a:lnTo>
                  <a:cubicBezTo>
                    <a:pt x="108585" y="260985"/>
                    <a:pt x="106680" y="260985"/>
                    <a:pt x="104775" y="258128"/>
                  </a:cubicBezTo>
                  <a:cubicBezTo>
                    <a:pt x="102870" y="256222"/>
                    <a:pt x="101917" y="254317"/>
                    <a:pt x="102870" y="251460"/>
                  </a:cubicBezTo>
                  <a:cubicBezTo>
                    <a:pt x="106680" y="215265"/>
                    <a:pt x="136207" y="187642"/>
                    <a:pt x="172402" y="186690"/>
                  </a:cubicBezTo>
                  <a:lnTo>
                    <a:pt x="173355" y="186690"/>
                  </a:lnTo>
                  <a:cubicBezTo>
                    <a:pt x="210502" y="186690"/>
                    <a:pt x="240030" y="214313"/>
                    <a:pt x="243840" y="250507"/>
                  </a:cubicBezTo>
                  <a:cubicBezTo>
                    <a:pt x="243840" y="253365"/>
                    <a:pt x="243840" y="255270"/>
                    <a:pt x="241935" y="257175"/>
                  </a:cubicBezTo>
                  <a:close/>
                </a:path>
              </a:pathLst>
            </a:custGeom>
            <a:gradFill>
              <a:gsLst>
                <a:gs pos="0">
                  <a:schemeClr val="bg1">
                    <a:alpha val="6000"/>
                  </a:schemeClr>
                </a:gs>
                <a:gs pos="65000">
                  <a:schemeClr val="bg1">
                    <a:alpha val="98722"/>
                  </a:schemeClr>
                </a:gs>
              </a:gsLst>
              <a:path path="circle">
                <a:fillToRect l="50000" t="130000" r="50000" b="-30000"/>
              </a:path>
            </a:gradFill>
            <a:ln w="0"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A2FF2D7-308C-94AC-0876-0443D5FA4C1A}"/>
                </a:ext>
              </a:extLst>
            </p:cNvPr>
            <p:cNvSpPr/>
            <p:nvPr/>
          </p:nvSpPr>
          <p:spPr>
            <a:xfrm>
              <a:off x="6231255" y="3679507"/>
              <a:ext cx="348614" cy="348615"/>
            </a:xfrm>
            <a:custGeom>
              <a:avLst/>
              <a:gdLst>
                <a:gd name="connsiteX0" fmla="*/ 295275 w 348614"/>
                <a:gd name="connsiteY0" fmla="*/ 49530 h 348615"/>
                <a:gd name="connsiteX1" fmla="*/ 295275 w 348614"/>
                <a:gd name="connsiteY1" fmla="*/ 49530 h 348615"/>
                <a:gd name="connsiteX2" fmla="*/ 171450 w 348614"/>
                <a:gd name="connsiteY2" fmla="*/ 0 h 348615"/>
                <a:gd name="connsiteX3" fmla="*/ 49530 w 348614"/>
                <a:gd name="connsiteY3" fmla="*/ 53340 h 348615"/>
                <a:gd name="connsiteX4" fmla="*/ 0 w 348614"/>
                <a:gd name="connsiteY4" fmla="*/ 177165 h 348615"/>
                <a:gd name="connsiteX5" fmla="*/ 53340 w 348614"/>
                <a:gd name="connsiteY5" fmla="*/ 299085 h 348615"/>
                <a:gd name="connsiteX6" fmla="*/ 174307 w 348614"/>
                <a:gd name="connsiteY6" fmla="*/ 348615 h 348615"/>
                <a:gd name="connsiteX7" fmla="*/ 177165 w 348614"/>
                <a:gd name="connsiteY7" fmla="*/ 348615 h 348615"/>
                <a:gd name="connsiteX8" fmla="*/ 299085 w 348614"/>
                <a:gd name="connsiteY8" fmla="*/ 295275 h 348615"/>
                <a:gd name="connsiteX9" fmla="*/ 348615 w 348614"/>
                <a:gd name="connsiteY9" fmla="*/ 171450 h 348615"/>
                <a:gd name="connsiteX10" fmla="*/ 295275 w 348614"/>
                <a:gd name="connsiteY10" fmla="*/ 49530 h 348615"/>
                <a:gd name="connsiteX11" fmla="*/ 144780 w 348614"/>
                <a:gd name="connsiteY11" fmla="*/ 99060 h 348615"/>
                <a:gd name="connsiteX12" fmla="*/ 173355 w 348614"/>
                <a:gd name="connsiteY12" fmla="*/ 86678 h 348615"/>
                <a:gd name="connsiteX13" fmla="*/ 214313 w 348614"/>
                <a:gd name="connsiteY13" fmla="*/ 125730 h 348615"/>
                <a:gd name="connsiteX14" fmla="*/ 175260 w 348614"/>
                <a:gd name="connsiteY14" fmla="*/ 166688 h 348615"/>
                <a:gd name="connsiteX15" fmla="*/ 175260 w 348614"/>
                <a:gd name="connsiteY15" fmla="*/ 166688 h 348615"/>
                <a:gd name="connsiteX16" fmla="*/ 147638 w 348614"/>
                <a:gd name="connsiteY16" fmla="*/ 155258 h 348615"/>
                <a:gd name="connsiteX17" fmla="*/ 135255 w 348614"/>
                <a:gd name="connsiteY17" fmla="*/ 126683 h 348615"/>
                <a:gd name="connsiteX18" fmla="*/ 146685 w 348614"/>
                <a:gd name="connsiteY18" fmla="*/ 98108 h 348615"/>
                <a:gd name="connsiteX19" fmla="*/ 241935 w 348614"/>
                <a:gd name="connsiteY19" fmla="*/ 258128 h 348615"/>
                <a:gd name="connsiteX20" fmla="*/ 235267 w 348614"/>
                <a:gd name="connsiteY20" fmla="*/ 260985 h 348615"/>
                <a:gd name="connsiteX21" fmla="*/ 111442 w 348614"/>
                <a:gd name="connsiteY21" fmla="*/ 260985 h 348615"/>
                <a:gd name="connsiteX22" fmla="*/ 104775 w 348614"/>
                <a:gd name="connsiteY22" fmla="*/ 258128 h 348615"/>
                <a:gd name="connsiteX23" fmla="*/ 102870 w 348614"/>
                <a:gd name="connsiteY23" fmla="*/ 251460 h 348615"/>
                <a:gd name="connsiteX24" fmla="*/ 172402 w 348614"/>
                <a:gd name="connsiteY24" fmla="*/ 186690 h 348615"/>
                <a:gd name="connsiteX25" fmla="*/ 172402 w 348614"/>
                <a:gd name="connsiteY25" fmla="*/ 186690 h 348615"/>
                <a:gd name="connsiteX26" fmla="*/ 243840 w 348614"/>
                <a:gd name="connsiteY26" fmla="*/ 250508 h 348615"/>
                <a:gd name="connsiteX27" fmla="*/ 241935 w 348614"/>
                <a:gd name="connsiteY27" fmla="*/ 257175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614" h="348615">
                  <a:moveTo>
                    <a:pt x="295275" y="49530"/>
                  </a:moveTo>
                  <a:lnTo>
                    <a:pt x="295275" y="49530"/>
                  </a:lnTo>
                  <a:cubicBezTo>
                    <a:pt x="261938" y="17145"/>
                    <a:pt x="218122" y="0"/>
                    <a:pt x="171450" y="0"/>
                  </a:cubicBezTo>
                  <a:cubicBezTo>
                    <a:pt x="124777" y="0"/>
                    <a:pt x="81915" y="19050"/>
                    <a:pt x="49530" y="53340"/>
                  </a:cubicBezTo>
                  <a:cubicBezTo>
                    <a:pt x="17145" y="86678"/>
                    <a:pt x="0" y="130493"/>
                    <a:pt x="0" y="177165"/>
                  </a:cubicBezTo>
                  <a:cubicBezTo>
                    <a:pt x="0" y="223838"/>
                    <a:pt x="19050" y="266700"/>
                    <a:pt x="53340" y="299085"/>
                  </a:cubicBezTo>
                  <a:cubicBezTo>
                    <a:pt x="85725" y="330518"/>
                    <a:pt x="128588" y="348615"/>
                    <a:pt x="174307" y="348615"/>
                  </a:cubicBezTo>
                  <a:lnTo>
                    <a:pt x="177165" y="348615"/>
                  </a:lnTo>
                  <a:cubicBezTo>
                    <a:pt x="223838" y="348615"/>
                    <a:pt x="266700" y="329565"/>
                    <a:pt x="299085" y="295275"/>
                  </a:cubicBezTo>
                  <a:cubicBezTo>
                    <a:pt x="331470" y="261938"/>
                    <a:pt x="348615" y="218123"/>
                    <a:pt x="348615" y="171450"/>
                  </a:cubicBezTo>
                  <a:cubicBezTo>
                    <a:pt x="348615" y="124778"/>
                    <a:pt x="329565" y="81915"/>
                    <a:pt x="295275" y="49530"/>
                  </a:cubicBezTo>
                  <a:close/>
                  <a:moveTo>
                    <a:pt x="144780" y="99060"/>
                  </a:moveTo>
                  <a:cubicBezTo>
                    <a:pt x="152400" y="91440"/>
                    <a:pt x="161925" y="86678"/>
                    <a:pt x="173355" y="86678"/>
                  </a:cubicBezTo>
                  <a:cubicBezTo>
                    <a:pt x="195263" y="86678"/>
                    <a:pt x="213360" y="103823"/>
                    <a:pt x="214313" y="125730"/>
                  </a:cubicBezTo>
                  <a:cubicBezTo>
                    <a:pt x="214313" y="147638"/>
                    <a:pt x="197167" y="165735"/>
                    <a:pt x="175260" y="166688"/>
                  </a:cubicBezTo>
                  <a:lnTo>
                    <a:pt x="175260" y="166688"/>
                  </a:lnTo>
                  <a:cubicBezTo>
                    <a:pt x="164782" y="166688"/>
                    <a:pt x="155257" y="162878"/>
                    <a:pt x="147638" y="155258"/>
                  </a:cubicBezTo>
                  <a:cubicBezTo>
                    <a:pt x="140017" y="147638"/>
                    <a:pt x="135255" y="138113"/>
                    <a:pt x="135255" y="126683"/>
                  </a:cubicBezTo>
                  <a:cubicBezTo>
                    <a:pt x="135255" y="116205"/>
                    <a:pt x="139065" y="105728"/>
                    <a:pt x="146685" y="98108"/>
                  </a:cubicBezTo>
                  <a:close/>
                  <a:moveTo>
                    <a:pt x="241935" y="258128"/>
                  </a:moveTo>
                  <a:cubicBezTo>
                    <a:pt x="240030" y="260033"/>
                    <a:pt x="238125" y="260985"/>
                    <a:pt x="235267" y="260985"/>
                  </a:cubicBezTo>
                  <a:lnTo>
                    <a:pt x="111442" y="260985"/>
                  </a:lnTo>
                  <a:cubicBezTo>
                    <a:pt x="108585" y="260985"/>
                    <a:pt x="106680" y="260985"/>
                    <a:pt x="104775" y="258128"/>
                  </a:cubicBezTo>
                  <a:cubicBezTo>
                    <a:pt x="102870" y="256223"/>
                    <a:pt x="101917" y="254318"/>
                    <a:pt x="102870" y="251460"/>
                  </a:cubicBezTo>
                  <a:cubicBezTo>
                    <a:pt x="106680" y="215265"/>
                    <a:pt x="136207" y="187643"/>
                    <a:pt x="172402" y="186690"/>
                  </a:cubicBezTo>
                  <a:lnTo>
                    <a:pt x="172402" y="186690"/>
                  </a:lnTo>
                  <a:cubicBezTo>
                    <a:pt x="210502" y="186690"/>
                    <a:pt x="240030" y="213360"/>
                    <a:pt x="243840" y="250508"/>
                  </a:cubicBezTo>
                  <a:cubicBezTo>
                    <a:pt x="243840" y="253365"/>
                    <a:pt x="243840" y="255270"/>
                    <a:pt x="241935" y="257175"/>
                  </a:cubicBezTo>
                  <a:close/>
                </a:path>
              </a:pathLst>
            </a:custGeom>
            <a:gradFill>
              <a:gsLst>
                <a:gs pos="0">
                  <a:schemeClr val="bg1">
                    <a:alpha val="0"/>
                  </a:schemeClr>
                </a:gs>
                <a:gs pos="60000">
                  <a:schemeClr val="bg1">
                    <a:alpha val="90000"/>
                  </a:schemeClr>
                </a:gs>
              </a:gsLst>
              <a:path path="circle">
                <a:fillToRect l="50000" t="130000" r="50000" b="-30000"/>
              </a:path>
            </a:gradFill>
            <a:ln w="0" cap="flat">
              <a:noFill/>
              <a:prstDash val="solid"/>
              <a:miter/>
            </a:ln>
          </p:spPr>
          <p:txBody>
            <a:bodyPr rtlCol="0" anchor="ctr"/>
            <a:lstStyle/>
            <a:p>
              <a:endParaRPr lang="en-US"/>
            </a:p>
          </p:txBody>
        </p:sp>
        <p:grpSp>
          <p:nvGrpSpPr>
            <p:cNvPr id="127" name="Graphic 119">
              <a:extLst>
                <a:ext uri="{FF2B5EF4-FFF2-40B4-BE49-F238E27FC236}">
                  <a16:creationId xmlns:a16="http://schemas.microsoft.com/office/drawing/2014/main" id="{9601D1C6-CC80-1D88-8529-9A1665755121}"/>
                </a:ext>
              </a:extLst>
            </p:cNvPr>
            <p:cNvGrpSpPr/>
            <p:nvPr/>
          </p:nvGrpSpPr>
          <p:grpSpPr>
            <a:xfrm>
              <a:off x="6150541" y="3434715"/>
              <a:ext cx="110240" cy="78104"/>
              <a:chOff x="6150541" y="3434715"/>
              <a:chExt cx="110240" cy="78104"/>
            </a:xfrm>
            <a:solidFill>
              <a:srgbClr val="FFFFFF"/>
            </a:solidFill>
          </p:grpSpPr>
          <p:sp>
            <p:nvSpPr>
              <p:cNvPr id="128" name="Freeform 127">
                <a:extLst>
                  <a:ext uri="{FF2B5EF4-FFF2-40B4-BE49-F238E27FC236}">
                    <a16:creationId xmlns:a16="http://schemas.microsoft.com/office/drawing/2014/main" id="{3CEE64BA-BDEE-B9FE-B675-BF26A49BED3B}"/>
                  </a:ext>
                </a:extLst>
              </p:cNvPr>
              <p:cNvSpPr/>
              <p:nvPr/>
            </p:nvSpPr>
            <p:spPr>
              <a:xfrm>
                <a:off x="6150541" y="3465444"/>
                <a:ext cx="57604" cy="47375"/>
              </a:xfrm>
              <a:custGeom>
                <a:avLst/>
                <a:gdLst>
                  <a:gd name="connsiteX0" fmla="*/ 32136 w 57604"/>
                  <a:gd name="connsiteY0" fmla="*/ 1656 h 47375"/>
                  <a:gd name="connsiteX1" fmla="*/ 9276 w 57604"/>
                  <a:gd name="connsiteY1" fmla="*/ 14038 h 47375"/>
                  <a:gd name="connsiteX2" fmla="*/ 1656 w 57604"/>
                  <a:gd name="connsiteY2" fmla="*/ 37851 h 47375"/>
                  <a:gd name="connsiteX3" fmla="*/ 16896 w 57604"/>
                  <a:gd name="connsiteY3" fmla="*/ 47376 h 47375"/>
                  <a:gd name="connsiteX4" fmla="*/ 25468 w 57604"/>
                  <a:gd name="connsiteY4" fmla="*/ 45471 h 47375"/>
                  <a:gd name="connsiteX5" fmla="*/ 48328 w 57604"/>
                  <a:gd name="connsiteY5" fmla="*/ 33088 h 47375"/>
                  <a:gd name="connsiteX6" fmla="*/ 55948 w 57604"/>
                  <a:gd name="connsiteY6" fmla="*/ 9276 h 47375"/>
                  <a:gd name="connsiteX7" fmla="*/ 32136 w 57604"/>
                  <a:gd name="connsiteY7" fmla="*/ 1656 h 4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4" h="47375">
                    <a:moveTo>
                      <a:pt x="32136" y="1656"/>
                    </a:moveTo>
                    <a:lnTo>
                      <a:pt x="9276" y="14038"/>
                    </a:lnTo>
                    <a:cubicBezTo>
                      <a:pt x="703" y="18801"/>
                      <a:pt x="-2154" y="29278"/>
                      <a:pt x="1656" y="37851"/>
                    </a:cubicBezTo>
                    <a:cubicBezTo>
                      <a:pt x="4513" y="43566"/>
                      <a:pt x="11181" y="47376"/>
                      <a:pt x="16896" y="47376"/>
                    </a:cubicBezTo>
                    <a:cubicBezTo>
                      <a:pt x="22611" y="47376"/>
                      <a:pt x="22611" y="47376"/>
                      <a:pt x="25468" y="45471"/>
                    </a:cubicBezTo>
                    <a:lnTo>
                      <a:pt x="48328" y="33088"/>
                    </a:lnTo>
                    <a:cubicBezTo>
                      <a:pt x="56901" y="28326"/>
                      <a:pt x="59758" y="17848"/>
                      <a:pt x="55948" y="9276"/>
                    </a:cubicBezTo>
                    <a:cubicBezTo>
                      <a:pt x="51186" y="703"/>
                      <a:pt x="40708" y="-2154"/>
                      <a:pt x="32136" y="1656"/>
                    </a:cubicBezTo>
                    <a:close/>
                  </a:path>
                </a:pathLst>
              </a:custGeom>
              <a:solidFill>
                <a:srgbClr val="FFFFFF"/>
              </a:solidFill>
              <a:ln w="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37B9B7E-D192-E54F-5423-61A6D59700ED}"/>
                  </a:ext>
                </a:extLst>
              </p:cNvPr>
              <p:cNvSpPr/>
              <p:nvPr/>
            </p:nvSpPr>
            <p:spPr>
              <a:xfrm>
                <a:off x="6226741" y="3434715"/>
                <a:ext cx="34040" cy="38100"/>
              </a:xfrm>
              <a:custGeom>
                <a:avLst/>
                <a:gdLst>
                  <a:gd name="connsiteX0" fmla="*/ 17848 w 34040"/>
                  <a:gd name="connsiteY0" fmla="*/ 0 h 38100"/>
                  <a:gd name="connsiteX1" fmla="*/ 9276 w 34040"/>
                  <a:gd name="connsiteY1" fmla="*/ 4763 h 38100"/>
                  <a:gd name="connsiteX2" fmla="*/ 1656 w 34040"/>
                  <a:gd name="connsiteY2" fmla="*/ 28575 h 38100"/>
                  <a:gd name="connsiteX3" fmla="*/ 16896 w 34040"/>
                  <a:gd name="connsiteY3" fmla="*/ 38100 h 38100"/>
                  <a:gd name="connsiteX4" fmla="*/ 25468 w 34040"/>
                  <a:gd name="connsiteY4" fmla="*/ 36195 h 38100"/>
                  <a:gd name="connsiteX5" fmla="*/ 34041 w 34040"/>
                  <a:gd name="connsiteY5" fmla="*/ 31432 h 38100"/>
                  <a:gd name="connsiteX6" fmla="*/ 16896 w 34040"/>
                  <a:gd name="connsiteY6" fmla="*/ 9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40" h="38100">
                    <a:moveTo>
                      <a:pt x="17848" y="0"/>
                    </a:moveTo>
                    <a:lnTo>
                      <a:pt x="9276" y="4763"/>
                    </a:lnTo>
                    <a:cubicBezTo>
                      <a:pt x="703" y="9525"/>
                      <a:pt x="-2154" y="20003"/>
                      <a:pt x="1656" y="28575"/>
                    </a:cubicBezTo>
                    <a:cubicBezTo>
                      <a:pt x="4513" y="34290"/>
                      <a:pt x="11181" y="38100"/>
                      <a:pt x="16896" y="38100"/>
                    </a:cubicBezTo>
                    <a:cubicBezTo>
                      <a:pt x="22611" y="38100"/>
                      <a:pt x="22611" y="38100"/>
                      <a:pt x="25468" y="36195"/>
                    </a:cubicBezTo>
                    <a:lnTo>
                      <a:pt x="34041" y="31432"/>
                    </a:lnTo>
                    <a:cubicBezTo>
                      <a:pt x="27373" y="21907"/>
                      <a:pt x="21658" y="11430"/>
                      <a:pt x="16896" y="953"/>
                    </a:cubicBezTo>
                    <a:close/>
                  </a:path>
                </a:pathLst>
              </a:custGeom>
              <a:solidFill>
                <a:srgbClr val="FFFFFF"/>
              </a:solidFill>
              <a:ln w="0" cap="flat">
                <a:noFill/>
                <a:prstDash val="solid"/>
                <a:miter/>
              </a:ln>
            </p:spPr>
            <p:txBody>
              <a:bodyPr rtlCol="0" anchor="ctr"/>
              <a:lstStyle/>
              <a:p>
                <a:endParaRPr lang="en-US"/>
              </a:p>
            </p:txBody>
          </p:sp>
        </p:grpSp>
        <p:grpSp>
          <p:nvGrpSpPr>
            <p:cNvPr id="130" name="Graphic 119">
              <a:extLst>
                <a:ext uri="{FF2B5EF4-FFF2-40B4-BE49-F238E27FC236}">
                  <a16:creationId xmlns:a16="http://schemas.microsoft.com/office/drawing/2014/main" id="{D9B29176-BE2E-968A-199D-F275102D0BA5}"/>
                </a:ext>
              </a:extLst>
            </p:cNvPr>
            <p:cNvGrpSpPr/>
            <p:nvPr/>
          </p:nvGrpSpPr>
          <p:grpSpPr>
            <a:xfrm>
              <a:off x="6150096" y="3707912"/>
              <a:ext cx="111638" cy="78274"/>
              <a:chOff x="6150096" y="3707912"/>
              <a:chExt cx="111638" cy="78274"/>
            </a:xfrm>
            <a:solidFill>
              <a:srgbClr val="FFFFFF"/>
            </a:solidFill>
          </p:grpSpPr>
          <p:sp>
            <p:nvSpPr>
              <p:cNvPr id="131" name="Freeform 130">
                <a:extLst>
                  <a:ext uri="{FF2B5EF4-FFF2-40B4-BE49-F238E27FC236}">
                    <a16:creationId xmlns:a16="http://schemas.microsoft.com/office/drawing/2014/main" id="{57637C41-981E-2892-D04A-041CCA0172EE}"/>
                  </a:ext>
                </a:extLst>
              </p:cNvPr>
              <p:cNvSpPr/>
              <p:nvPr/>
            </p:nvSpPr>
            <p:spPr>
              <a:xfrm>
                <a:off x="6150096" y="3707912"/>
                <a:ext cx="57541" cy="47794"/>
              </a:xfrm>
              <a:custGeom>
                <a:avLst/>
                <a:gdLst>
                  <a:gd name="connsiteX0" fmla="*/ 48773 w 57541"/>
                  <a:gd name="connsiteY0" fmla="*/ 14457 h 47794"/>
                  <a:gd name="connsiteX1" fmla="*/ 25913 w 57541"/>
                  <a:gd name="connsiteY1" fmla="*/ 2075 h 47794"/>
                  <a:gd name="connsiteX2" fmla="*/ 2101 w 57541"/>
                  <a:gd name="connsiteY2" fmla="*/ 9695 h 47794"/>
                  <a:gd name="connsiteX3" fmla="*/ 8768 w 57541"/>
                  <a:gd name="connsiteY3" fmla="*/ 33507 h 47794"/>
                  <a:gd name="connsiteX4" fmla="*/ 31628 w 57541"/>
                  <a:gd name="connsiteY4" fmla="*/ 45890 h 47794"/>
                  <a:gd name="connsiteX5" fmla="*/ 40201 w 57541"/>
                  <a:gd name="connsiteY5" fmla="*/ 47795 h 47794"/>
                  <a:gd name="connsiteX6" fmla="*/ 55441 w 57541"/>
                  <a:gd name="connsiteY6" fmla="*/ 38270 h 47794"/>
                  <a:gd name="connsiteX7" fmla="*/ 48773 w 57541"/>
                  <a:gd name="connsiteY7" fmla="*/ 14457 h 4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1" h="47794">
                    <a:moveTo>
                      <a:pt x="48773" y="14457"/>
                    </a:moveTo>
                    <a:lnTo>
                      <a:pt x="25913" y="2075"/>
                    </a:lnTo>
                    <a:cubicBezTo>
                      <a:pt x="17341" y="-2688"/>
                      <a:pt x="6863" y="1122"/>
                      <a:pt x="2101" y="9695"/>
                    </a:cubicBezTo>
                    <a:cubicBezTo>
                      <a:pt x="-2662" y="18267"/>
                      <a:pt x="1148" y="28745"/>
                      <a:pt x="8768" y="33507"/>
                    </a:cubicBezTo>
                    <a:lnTo>
                      <a:pt x="31628" y="45890"/>
                    </a:lnTo>
                    <a:cubicBezTo>
                      <a:pt x="34485" y="46842"/>
                      <a:pt x="37343" y="47795"/>
                      <a:pt x="40201" y="47795"/>
                    </a:cubicBezTo>
                    <a:cubicBezTo>
                      <a:pt x="46868" y="47795"/>
                      <a:pt x="52583" y="43985"/>
                      <a:pt x="55441" y="38270"/>
                    </a:cubicBezTo>
                    <a:cubicBezTo>
                      <a:pt x="60203" y="29697"/>
                      <a:pt x="56393" y="19220"/>
                      <a:pt x="48773" y="14457"/>
                    </a:cubicBezTo>
                    <a:close/>
                  </a:path>
                </a:pathLst>
              </a:custGeom>
              <a:solidFill>
                <a:srgbClr val="FFFFFF"/>
              </a:solidFill>
              <a:ln w="0"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AE790EA-DF30-DC28-5BDA-3CFB0A4E79D0}"/>
                  </a:ext>
                </a:extLst>
              </p:cNvPr>
              <p:cNvSpPr/>
              <p:nvPr/>
            </p:nvSpPr>
            <p:spPr>
              <a:xfrm>
                <a:off x="6227249" y="3748870"/>
                <a:ext cx="34485" cy="37317"/>
              </a:xfrm>
              <a:custGeom>
                <a:avLst/>
                <a:gdLst>
                  <a:gd name="connsiteX0" fmla="*/ 8768 w 34485"/>
                  <a:gd name="connsiteY0" fmla="*/ 32555 h 37317"/>
                  <a:gd name="connsiteX1" fmla="*/ 17341 w 34485"/>
                  <a:gd name="connsiteY1" fmla="*/ 37317 h 37317"/>
                  <a:gd name="connsiteX2" fmla="*/ 34485 w 34485"/>
                  <a:gd name="connsiteY2" fmla="*/ 6837 h 37317"/>
                  <a:gd name="connsiteX3" fmla="*/ 25913 w 34485"/>
                  <a:gd name="connsiteY3" fmla="*/ 2075 h 37317"/>
                  <a:gd name="connsiteX4" fmla="*/ 2101 w 34485"/>
                  <a:gd name="connsiteY4" fmla="*/ 9695 h 37317"/>
                  <a:gd name="connsiteX5" fmla="*/ 8768 w 34485"/>
                  <a:gd name="connsiteY5" fmla="*/ 33507 h 3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85" h="37317">
                    <a:moveTo>
                      <a:pt x="8768" y="32555"/>
                    </a:moveTo>
                    <a:lnTo>
                      <a:pt x="17341" y="37317"/>
                    </a:lnTo>
                    <a:cubicBezTo>
                      <a:pt x="22103" y="26840"/>
                      <a:pt x="27818" y="16362"/>
                      <a:pt x="34485" y="6837"/>
                    </a:cubicBezTo>
                    <a:lnTo>
                      <a:pt x="25913" y="2075"/>
                    </a:lnTo>
                    <a:cubicBezTo>
                      <a:pt x="17341" y="-2688"/>
                      <a:pt x="6863" y="1122"/>
                      <a:pt x="2101" y="9695"/>
                    </a:cubicBezTo>
                    <a:cubicBezTo>
                      <a:pt x="-2662" y="18267"/>
                      <a:pt x="1148" y="28745"/>
                      <a:pt x="8768" y="33507"/>
                    </a:cubicBezTo>
                    <a:close/>
                  </a:path>
                </a:pathLst>
              </a:custGeom>
              <a:solidFill>
                <a:srgbClr val="FFFFFF"/>
              </a:solidFill>
              <a:ln w="0" cap="flat">
                <a:noFill/>
                <a:prstDash val="solid"/>
                <a:miter/>
              </a:ln>
            </p:spPr>
            <p:txBody>
              <a:bodyPr rtlCol="0" anchor="ctr"/>
              <a:lstStyle/>
              <a:p>
                <a:endParaRPr lang="en-US"/>
              </a:p>
            </p:txBody>
          </p:sp>
        </p:grpSp>
      </p:grpSp>
      <p:cxnSp>
        <p:nvCxnSpPr>
          <p:cNvPr id="141" name="Straight Arrow Connector 24">
            <a:extLst>
              <a:ext uri="{FF2B5EF4-FFF2-40B4-BE49-F238E27FC236}">
                <a16:creationId xmlns:a16="http://schemas.microsoft.com/office/drawing/2014/main" id="{FD2C7DCD-D675-B6A5-671C-C6F67DD5C129}"/>
              </a:ext>
            </a:extLst>
          </p:cNvPr>
          <p:cNvCxnSpPr>
            <a:cxnSpLocks/>
          </p:cNvCxnSpPr>
          <p:nvPr/>
        </p:nvCxnSpPr>
        <p:spPr>
          <a:xfrm>
            <a:off x="2175765" y="4565061"/>
            <a:ext cx="6235383" cy="0"/>
          </a:xfrm>
          <a:prstGeom prst="straightConnector1">
            <a:avLst/>
          </a:prstGeom>
          <a:ln w="34925" cap="rnd">
            <a:gradFill>
              <a:gsLst>
                <a:gs pos="0">
                  <a:srgbClr val="0895A0"/>
                </a:gs>
                <a:gs pos="100000">
                  <a:srgbClr val="10C4D5"/>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cxnSp>
        <p:nvCxnSpPr>
          <p:cNvPr id="142" name="Straight Arrow Connector 24">
            <a:extLst>
              <a:ext uri="{FF2B5EF4-FFF2-40B4-BE49-F238E27FC236}">
                <a16:creationId xmlns:a16="http://schemas.microsoft.com/office/drawing/2014/main" id="{72BE19AA-B74E-B26F-887C-6E869867C69E}"/>
              </a:ext>
            </a:extLst>
          </p:cNvPr>
          <p:cNvCxnSpPr>
            <a:cxnSpLocks/>
          </p:cNvCxnSpPr>
          <p:nvPr/>
        </p:nvCxnSpPr>
        <p:spPr>
          <a:xfrm>
            <a:off x="8411148" y="3635646"/>
            <a:ext cx="0" cy="914400"/>
          </a:xfrm>
          <a:prstGeom prst="straightConnector1">
            <a:avLst/>
          </a:prstGeom>
          <a:ln w="34925" cap="rnd">
            <a:gradFill>
              <a:gsLst>
                <a:gs pos="0">
                  <a:srgbClr val="0895A0"/>
                </a:gs>
                <a:gs pos="100000">
                  <a:srgbClr val="10C4D5"/>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cxnSp>
        <p:nvCxnSpPr>
          <p:cNvPr id="143" name="Straight Arrow Connector 24">
            <a:extLst>
              <a:ext uri="{FF2B5EF4-FFF2-40B4-BE49-F238E27FC236}">
                <a16:creationId xmlns:a16="http://schemas.microsoft.com/office/drawing/2014/main" id="{2222A343-B69F-C7AC-0304-7CA0A4666891}"/>
              </a:ext>
            </a:extLst>
          </p:cNvPr>
          <p:cNvCxnSpPr>
            <a:cxnSpLocks/>
          </p:cNvCxnSpPr>
          <p:nvPr/>
        </p:nvCxnSpPr>
        <p:spPr>
          <a:xfrm>
            <a:off x="2151721" y="4633417"/>
            <a:ext cx="0" cy="1088136"/>
          </a:xfrm>
          <a:prstGeom prst="straightConnector1">
            <a:avLst/>
          </a:prstGeom>
          <a:ln w="34925" cap="rnd">
            <a:gradFill>
              <a:gsLst>
                <a:gs pos="0">
                  <a:srgbClr val="0895A0"/>
                </a:gs>
                <a:gs pos="100000">
                  <a:srgbClr val="10C4D5"/>
                </a:gs>
              </a:gsLst>
              <a:lin ang="5400000" scaled="1"/>
            </a:gradFill>
            <a:prstDash val="sysDot"/>
            <a:tailEnd type="none" w="lg" len="lg"/>
          </a:ln>
        </p:spPr>
        <p:style>
          <a:lnRef idx="2">
            <a:schemeClr val="accent1"/>
          </a:lnRef>
          <a:fillRef idx="0">
            <a:schemeClr val="accent1"/>
          </a:fillRef>
          <a:effectRef idx="1">
            <a:schemeClr val="accent1"/>
          </a:effectRef>
          <a:fontRef idx="minor">
            <a:schemeClr val="tx1"/>
          </a:fontRef>
        </p:style>
      </p:cxnSp>
      <p:grpSp>
        <p:nvGrpSpPr>
          <p:cNvPr id="155" name="Group 154">
            <a:extLst>
              <a:ext uri="{FF2B5EF4-FFF2-40B4-BE49-F238E27FC236}">
                <a16:creationId xmlns:a16="http://schemas.microsoft.com/office/drawing/2014/main" id="{DB4A2200-92C8-0D6D-A805-0E872A1F688C}"/>
              </a:ext>
            </a:extLst>
          </p:cNvPr>
          <p:cNvGrpSpPr/>
          <p:nvPr/>
        </p:nvGrpSpPr>
        <p:grpSpPr>
          <a:xfrm>
            <a:off x="4360327" y="3204178"/>
            <a:ext cx="601097" cy="515923"/>
            <a:chOff x="4348105" y="3205977"/>
            <a:chExt cx="727133" cy="624100"/>
          </a:xfrm>
          <a:gradFill>
            <a:gsLst>
              <a:gs pos="0">
                <a:schemeClr val="bg1">
                  <a:alpha val="71038"/>
                </a:schemeClr>
              </a:gs>
              <a:gs pos="58000">
                <a:schemeClr val="bg1">
                  <a:alpha val="93000"/>
                </a:schemeClr>
              </a:gs>
              <a:gs pos="100000">
                <a:schemeClr val="bg1"/>
              </a:gs>
            </a:gsLst>
            <a:path path="circle">
              <a:fillToRect l="50000" t="130000" r="50000" b="-30000"/>
            </a:path>
          </a:gradFill>
        </p:grpSpPr>
        <p:sp>
          <p:nvSpPr>
            <p:cNvPr id="148" name="Freeform 147">
              <a:extLst>
                <a:ext uri="{FF2B5EF4-FFF2-40B4-BE49-F238E27FC236}">
                  <a16:creationId xmlns:a16="http://schemas.microsoft.com/office/drawing/2014/main" id="{CBBC8EF9-D0CD-A730-10C7-50D97EC9962A}"/>
                </a:ext>
              </a:extLst>
            </p:cNvPr>
            <p:cNvSpPr/>
            <p:nvPr/>
          </p:nvSpPr>
          <p:spPr>
            <a:xfrm>
              <a:off x="4663196" y="3205977"/>
              <a:ext cx="290853" cy="288046"/>
            </a:xfrm>
            <a:custGeom>
              <a:avLst/>
              <a:gdLst>
                <a:gd name="connsiteX0" fmla="*/ 145427 w 290853"/>
                <a:gd name="connsiteY0" fmla="*/ 288046 h 288046"/>
                <a:gd name="connsiteX1" fmla="*/ 0 w 290853"/>
                <a:gd name="connsiteY1" fmla="*/ 144023 h 288046"/>
                <a:gd name="connsiteX2" fmla="*/ 145427 w 290853"/>
                <a:gd name="connsiteY2" fmla="*/ 0 h 288046"/>
                <a:gd name="connsiteX3" fmla="*/ 290853 w 290853"/>
                <a:gd name="connsiteY3" fmla="*/ 144023 h 288046"/>
                <a:gd name="connsiteX4" fmla="*/ 145427 w 290853"/>
                <a:gd name="connsiteY4" fmla="*/ 288046 h 288046"/>
                <a:gd name="connsiteX5" fmla="*/ 145427 w 290853"/>
                <a:gd name="connsiteY5" fmla="*/ 48008 h 288046"/>
                <a:gd name="connsiteX6" fmla="*/ 48476 w 290853"/>
                <a:gd name="connsiteY6" fmla="*/ 144023 h 288046"/>
                <a:gd name="connsiteX7" fmla="*/ 145427 w 290853"/>
                <a:gd name="connsiteY7" fmla="*/ 240038 h 288046"/>
                <a:gd name="connsiteX8" fmla="*/ 242378 w 290853"/>
                <a:gd name="connsiteY8" fmla="*/ 144023 h 288046"/>
                <a:gd name="connsiteX9" fmla="*/ 145427 w 290853"/>
                <a:gd name="connsiteY9" fmla="*/ 48008 h 2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53" h="288046">
                  <a:moveTo>
                    <a:pt x="145427" y="288046"/>
                  </a:moveTo>
                  <a:cubicBezTo>
                    <a:pt x="65442" y="288046"/>
                    <a:pt x="0" y="223236"/>
                    <a:pt x="0" y="144023"/>
                  </a:cubicBezTo>
                  <a:cubicBezTo>
                    <a:pt x="0" y="64810"/>
                    <a:pt x="65442" y="0"/>
                    <a:pt x="145427" y="0"/>
                  </a:cubicBezTo>
                  <a:cubicBezTo>
                    <a:pt x="225411" y="0"/>
                    <a:pt x="290853" y="64810"/>
                    <a:pt x="290853" y="144023"/>
                  </a:cubicBezTo>
                  <a:cubicBezTo>
                    <a:pt x="290853" y="223236"/>
                    <a:pt x="225411" y="288046"/>
                    <a:pt x="145427" y="288046"/>
                  </a:cubicBezTo>
                  <a:close/>
                  <a:moveTo>
                    <a:pt x="145427" y="48008"/>
                  </a:moveTo>
                  <a:cubicBezTo>
                    <a:pt x="92104" y="48008"/>
                    <a:pt x="48476" y="91215"/>
                    <a:pt x="48476" y="144023"/>
                  </a:cubicBezTo>
                  <a:cubicBezTo>
                    <a:pt x="48476" y="196831"/>
                    <a:pt x="92104" y="240038"/>
                    <a:pt x="145427" y="240038"/>
                  </a:cubicBezTo>
                  <a:cubicBezTo>
                    <a:pt x="198750" y="240038"/>
                    <a:pt x="242378" y="196831"/>
                    <a:pt x="242378" y="144023"/>
                  </a:cubicBezTo>
                  <a:cubicBezTo>
                    <a:pt x="242378" y="91215"/>
                    <a:pt x="198750" y="48008"/>
                    <a:pt x="145427" y="48008"/>
                  </a:cubicBezTo>
                  <a:close/>
                </a:path>
              </a:pathLst>
            </a:custGeom>
            <a:grpFill/>
            <a:ln w="24230"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089D5D56-F353-CAD9-F500-5AAE3345D4FD}"/>
                </a:ext>
              </a:extLst>
            </p:cNvPr>
            <p:cNvSpPr/>
            <p:nvPr/>
          </p:nvSpPr>
          <p:spPr>
            <a:xfrm>
              <a:off x="4445056" y="3362002"/>
              <a:ext cx="218140" cy="216034"/>
            </a:xfrm>
            <a:custGeom>
              <a:avLst/>
              <a:gdLst>
                <a:gd name="connsiteX0" fmla="*/ 109070 w 218140"/>
                <a:gd name="connsiteY0" fmla="*/ 216035 h 216034"/>
                <a:gd name="connsiteX1" fmla="*/ 0 w 218140"/>
                <a:gd name="connsiteY1" fmla="*/ 108017 h 216034"/>
                <a:gd name="connsiteX2" fmla="*/ 109070 w 218140"/>
                <a:gd name="connsiteY2" fmla="*/ 0 h 216034"/>
                <a:gd name="connsiteX3" fmla="*/ 218140 w 218140"/>
                <a:gd name="connsiteY3" fmla="*/ 108017 h 216034"/>
                <a:gd name="connsiteX4" fmla="*/ 109070 w 218140"/>
                <a:gd name="connsiteY4" fmla="*/ 216035 h 216034"/>
                <a:gd name="connsiteX5" fmla="*/ 109070 w 218140"/>
                <a:gd name="connsiteY5" fmla="*/ 48008 h 216034"/>
                <a:gd name="connsiteX6" fmla="*/ 48476 w 218140"/>
                <a:gd name="connsiteY6" fmla="*/ 108017 h 216034"/>
                <a:gd name="connsiteX7" fmla="*/ 109070 w 218140"/>
                <a:gd name="connsiteY7" fmla="*/ 168027 h 216034"/>
                <a:gd name="connsiteX8" fmla="*/ 169665 w 218140"/>
                <a:gd name="connsiteY8" fmla="*/ 108017 h 216034"/>
                <a:gd name="connsiteX9" fmla="*/ 109070 w 218140"/>
                <a:gd name="connsiteY9" fmla="*/ 48008 h 21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40" h="216034">
                  <a:moveTo>
                    <a:pt x="109070" y="216035"/>
                  </a:moveTo>
                  <a:cubicBezTo>
                    <a:pt x="48476" y="216035"/>
                    <a:pt x="0" y="168027"/>
                    <a:pt x="0" y="108017"/>
                  </a:cubicBezTo>
                  <a:cubicBezTo>
                    <a:pt x="0" y="48008"/>
                    <a:pt x="48476" y="0"/>
                    <a:pt x="109070" y="0"/>
                  </a:cubicBezTo>
                  <a:cubicBezTo>
                    <a:pt x="169665" y="0"/>
                    <a:pt x="218140" y="48008"/>
                    <a:pt x="218140" y="108017"/>
                  </a:cubicBezTo>
                  <a:cubicBezTo>
                    <a:pt x="218140" y="168027"/>
                    <a:pt x="169665" y="216035"/>
                    <a:pt x="109070" y="216035"/>
                  </a:cubicBezTo>
                  <a:close/>
                  <a:moveTo>
                    <a:pt x="109070" y="48008"/>
                  </a:moveTo>
                  <a:cubicBezTo>
                    <a:pt x="75137" y="48008"/>
                    <a:pt x="48476" y="74412"/>
                    <a:pt x="48476" y="108017"/>
                  </a:cubicBezTo>
                  <a:cubicBezTo>
                    <a:pt x="48476" y="141623"/>
                    <a:pt x="75137" y="168027"/>
                    <a:pt x="109070" y="168027"/>
                  </a:cubicBezTo>
                  <a:cubicBezTo>
                    <a:pt x="143003" y="168027"/>
                    <a:pt x="169665" y="141623"/>
                    <a:pt x="169665" y="108017"/>
                  </a:cubicBezTo>
                  <a:cubicBezTo>
                    <a:pt x="169665" y="76812"/>
                    <a:pt x="143003" y="48008"/>
                    <a:pt x="109070" y="48008"/>
                  </a:cubicBezTo>
                  <a:close/>
                </a:path>
              </a:pathLst>
            </a:custGeom>
            <a:grpFill/>
            <a:ln w="2423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5430DB5D-4C1D-34BB-B045-28782F0B61E2}"/>
                </a:ext>
              </a:extLst>
            </p:cNvPr>
            <p:cNvSpPr/>
            <p:nvPr/>
          </p:nvSpPr>
          <p:spPr>
            <a:xfrm>
              <a:off x="4348105" y="3542031"/>
              <a:ext cx="727133" cy="288046"/>
            </a:xfrm>
            <a:custGeom>
              <a:avLst/>
              <a:gdLst>
                <a:gd name="connsiteX0" fmla="*/ 460518 w 727133"/>
                <a:gd name="connsiteY0" fmla="*/ 0 h 288046"/>
                <a:gd name="connsiteX1" fmla="*/ 276311 w 727133"/>
                <a:gd name="connsiteY1" fmla="*/ 72012 h 288046"/>
                <a:gd name="connsiteX2" fmla="*/ 206021 w 727133"/>
                <a:gd name="connsiteY2" fmla="*/ 60010 h 288046"/>
                <a:gd name="connsiteX3" fmla="*/ 0 w 727133"/>
                <a:gd name="connsiteY3" fmla="*/ 264042 h 288046"/>
                <a:gd name="connsiteX4" fmla="*/ 0 w 727133"/>
                <a:gd name="connsiteY4" fmla="*/ 264042 h 288046"/>
                <a:gd name="connsiteX5" fmla="*/ 24238 w 727133"/>
                <a:gd name="connsiteY5" fmla="*/ 288046 h 288046"/>
                <a:gd name="connsiteX6" fmla="*/ 702896 w 727133"/>
                <a:gd name="connsiteY6" fmla="*/ 288046 h 288046"/>
                <a:gd name="connsiteX7" fmla="*/ 727134 w 727133"/>
                <a:gd name="connsiteY7" fmla="*/ 264042 h 288046"/>
                <a:gd name="connsiteX8" fmla="*/ 460518 w 727133"/>
                <a:gd name="connsiteY8" fmla="*/ 0 h 288046"/>
                <a:gd name="connsiteX9" fmla="*/ 206021 w 727133"/>
                <a:gd name="connsiteY9" fmla="*/ 108017 h 288046"/>
                <a:gd name="connsiteX10" fmla="*/ 242378 w 727133"/>
                <a:gd name="connsiteY10" fmla="*/ 112818 h 288046"/>
                <a:gd name="connsiteX11" fmla="*/ 193902 w 727133"/>
                <a:gd name="connsiteY11" fmla="*/ 240038 h 288046"/>
                <a:gd name="connsiteX12" fmla="*/ 48476 w 727133"/>
                <a:gd name="connsiteY12" fmla="*/ 240038 h 288046"/>
                <a:gd name="connsiteX13" fmla="*/ 206021 w 727133"/>
                <a:gd name="connsiteY13" fmla="*/ 108017 h 288046"/>
                <a:gd name="connsiteX14" fmla="*/ 242378 w 727133"/>
                <a:gd name="connsiteY14" fmla="*/ 240038 h 288046"/>
                <a:gd name="connsiteX15" fmla="*/ 484756 w 727133"/>
                <a:gd name="connsiteY15" fmla="*/ 50408 h 288046"/>
                <a:gd name="connsiteX16" fmla="*/ 676234 w 727133"/>
                <a:gd name="connsiteY16" fmla="*/ 240038 h 288046"/>
                <a:gd name="connsiteX17" fmla="*/ 242378 w 727133"/>
                <a:gd name="connsiteY17" fmla="*/ 240038 h 2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7133" h="288046">
                  <a:moveTo>
                    <a:pt x="460518" y="0"/>
                  </a:moveTo>
                  <a:cubicBezTo>
                    <a:pt x="392652" y="0"/>
                    <a:pt x="327210" y="26404"/>
                    <a:pt x="276311" y="72012"/>
                  </a:cubicBezTo>
                  <a:cubicBezTo>
                    <a:pt x="254497" y="62410"/>
                    <a:pt x="230259" y="60010"/>
                    <a:pt x="206021" y="60010"/>
                  </a:cubicBezTo>
                  <a:cubicBezTo>
                    <a:pt x="92104" y="60010"/>
                    <a:pt x="0" y="151224"/>
                    <a:pt x="0" y="264042"/>
                  </a:cubicBezTo>
                  <a:lnTo>
                    <a:pt x="0" y="264042"/>
                  </a:lnTo>
                  <a:cubicBezTo>
                    <a:pt x="0" y="278445"/>
                    <a:pt x="9695" y="288046"/>
                    <a:pt x="24238" y="288046"/>
                  </a:cubicBezTo>
                  <a:lnTo>
                    <a:pt x="702896" y="288046"/>
                  </a:lnTo>
                  <a:cubicBezTo>
                    <a:pt x="717439" y="288046"/>
                    <a:pt x="727134" y="278445"/>
                    <a:pt x="727134" y="264042"/>
                  </a:cubicBezTo>
                  <a:cubicBezTo>
                    <a:pt x="727134" y="120019"/>
                    <a:pt x="608369" y="0"/>
                    <a:pt x="460518" y="0"/>
                  </a:cubicBezTo>
                  <a:close/>
                  <a:moveTo>
                    <a:pt x="206021" y="108017"/>
                  </a:moveTo>
                  <a:cubicBezTo>
                    <a:pt x="218140" y="108017"/>
                    <a:pt x="230259" y="110418"/>
                    <a:pt x="242378" y="112818"/>
                  </a:cubicBezTo>
                  <a:cubicBezTo>
                    <a:pt x="215716" y="151224"/>
                    <a:pt x="198750" y="194431"/>
                    <a:pt x="193902" y="240038"/>
                  </a:cubicBezTo>
                  <a:lnTo>
                    <a:pt x="48476" y="240038"/>
                  </a:lnTo>
                  <a:cubicBezTo>
                    <a:pt x="60594" y="165626"/>
                    <a:pt x="128460" y="108017"/>
                    <a:pt x="206021" y="108017"/>
                  </a:cubicBezTo>
                  <a:close/>
                  <a:moveTo>
                    <a:pt x="242378" y="240038"/>
                  </a:moveTo>
                  <a:cubicBezTo>
                    <a:pt x="256921" y="122420"/>
                    <a:pt x="363567" y="36006"/>
                    <a:pt x="484756" y="50408"/>
                  </a:cubicBezTo>
                  <a:cubicBezTo>
                    <a:pt x="584131" y="62410"/>
                    <a:pt x="664115" y="141623"/>
                    <a:pt x="676234" y="240038"/>
                  </a:cubicBezTo>
                  <a:lnTo>
                    <a:pt x="242378" y="240038"/>
                  </a:lnTo>
                  <a:close/>
                </a:path>
              </a:pathLst>
            </a:custGeom>
            <a:grpFill/>
            <a:ln w="24230" cap="flat">
              <a:noFill/>
              <a:prstDash val="solid"/>
              <a:miter/>
            </a:ln>
          </p:spPr>
          <p:txBody>
            <a:bodyPr rtlCol="0" anchor="ctr"/>
            <a:lstStyle/>
            <a:p>
              <a:endParaRPr lang="en-US" dirty="0"/>
            </a:p>
          </p:txBody>
        </p:sp>
      </p:grpSp>
      <p:pic>
        <p:nvPicPr>
          <p:cNvPr id="161" name="Graphic 160" descr="Good Inventory with solid fill">
            <a:extLst>
              <a:ext uri="{FF2B5EF4-FFF2-40B4-BE49-F238E27FC236}">
                <a16:creationId xmlns:a16="http://schemas.microsoft.com/office/drawing/2014/main" id="{26523A65-ECA1-D6FE-AF1A-0E06E5F95D21}"/>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73646" y="3349117"/>
            <a:ext cx="723463" cy="723463"/>
          </a:xfrm>
          <a:prstGeom prst="rect">
            <a:avLst/>
          </a:prstGeom>
        </p:spPr>
      </p:pic>
      <p:pic>
        <p:nvPicPr>
          <p:cNvPr id="163" name="Graphic 162" descr="Tools with solid fill">
            <a:extLst>
              <a:ext uri="{FF2B5EF4-FFF2-40B4-BE49-F238E27FC236}">
                <a16:creationId xmlns:a16="http://schemas.microsoft.com/office/drawing/2014/main" id="{4A41B83F-0E27-D981-B102-559E11F38681}"/>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17253" y="3766072"/>
            <a:ext cx="562354" cy="562354"/>
          </a:xfrm>
          <a:prstGeom prst="rect">
            <a:avLst/>
          </a:prstGeom>
        </p:spPr>
      </p:pic>
    </p:spTree>
    <p:extLst>
      <p:ext uri="{BB962C8B-B14F-4D97-AF65-F5344CB8AC3E}">
        <p14:creationId xmlns:p14="http://schemas.microsoft.com/office/powerpoint/2010/main" val="382789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abstract waves with color gradient">
            <a:extLst>
              <a:ext uri="{FF2B5EF4-FFF2-40B4-BE49-F238E27FC236}">
                <a16:creationId xmlns:a16="http://schemas.microsoft.com/office/drawing/2014/main" id="{FDB723D1-582C-F8D5-80C6-7297A2DA1E84}"/>
              </a:ext>
            </a:extLst>
          </p:cNvPr>
          <p:cNvPicPr>
            <a:picLocks noChangeAspect="1"/>
          </p:cNvPicPr>
          <p:nvPr/>
        </p:nvPicPr>
        <p:blipFill>
          <a:blip r:embed="rId2" cstate="email">
            <a:duotone>
              <a:schemeClr val="accent4">
                <a:shade val="45000"/>
                <a:satMod val="135000"/>
              </a:schemeClr>
              <a:prstClr val="white"/>
            </a:duotone>
            <a:alphaModFix amt="64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8" name="Rectangle 7">
            <a:extLst>
              <a:ext uri="{FF2B5EF4-FFF2-40B4-BE49-F238E27FC236}">
                <a16:creationId xmlns:a16="http://schemas.microsoft.com/office/drawing/2014/main" id="{4AFD8483-696D-6DC1-8CB7-D42382748710}"/>
              </a:ext>
            </a:extLst>
          </p:cNvPr>
          <p:cNvSpPr/>
          <p:nvPr/>
        </p:nvSpPr>
        <p:spPr>
          <a:xfrm>
            <a:off x="-2" y="-1"/>
            <a:ext cx="12192001" cy="6873253"/>
          </a:xfrm>
          <a:prstGeom prst="rect">
            <a:avLst/>
          </a:prstGeom>
          <a:gradFill>
            <a:gsLst>
              <a:gs pos="0">
                <a:schemeClr val="accent4">
                  <a:lumMod val="60000"/>
                  <a:lumOff val="40000"/>
                  <a:alpha val="0"/>
                </a:schemeClr>
              </a:gs>
              <a:gs pos="74000">
                <a:schemeClr val="bg1">
                  <a:alpha val="92746"/>
                </a:schemeClr>
              </a:gs>
              <a:gs pos="37000">
                <a:schemeClr val="accent4">
                  <a:lumMod val="20000"/>
                  <a:lumOff val="80000"/>
                  <a:alpha val="63671"/>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a:extLst>
              <a:ext uri="{FF2B5EF4-FFF2-40B4-BE49-F238E27FC236}">
                <a16:creationId xmlns:a16="http://schemas.microsoft.com/office/drawing/2014/main" id="{6C229A33-FE0D-A8E2-253B-241BB7D41830}"/>
              </a:ext>
            </a:extLst>
          </p:cNvPr>
          <p:cNvSpPr/>
          <p:nvPr/>
        </p:nvSpPr>
        <p:spPr>
          <a:xfrm>
            <a:off x="5424409" y="850928"/>
            <a:ext cx="3164272" cy="3164272"/>
          </a:xfrm>
          <a:custGeom>
            <a:avLst/>
            <a:gdLst>
              <a:gd name="connsiteX0" fmla="*/ 19271 w 231255"/>
              <a:gd name="connsiteY0" fmla="*/ 135862 h 231255"/>
              <a:gd name="connsiteX1" fmla="*/ 41433 w 231255"/>
              <a:gd name="connsiteY1" fmla="*/ 135862 h 231255"/>
              <a:gd name="connsiteX2" fmla="*/ 49913 w 231255"/>
              <a:gd name="connsiteY2" fmla="*/ 155134 h 231255"/>
              <a:gd name="connsiteX3" fmla="*/ 34496 w 231255"/>
              <a:gd name="connsiteY3" fmla="*/ 170551 h 231255"/>
              <a:gd name="connsiteX4" fmla="*/ 34384 w 231255"/>
              <a:gd name="connsiteY4" fmla="*/ 197804 h 231255"/>
              <a:gd name="connsiteX5" fmla="*/ 34496 w 231255"/>
              <a:gd name="connsiteY5" fmla="*/ 197916 h 231255"/>
              <a:gd name="connsiteX6" fmla="*/ 48178 w 231255"/>
              <a:gd name="connsiteY6" fmla="*/ 203505 h 231255"/>
              <a:gd name="connsiteX7" fmla="*/ 61668 w 231255"/>
              <a:gd name="connsiteY7" fmla="*/ 197916 h 231255"/>
              <a:gd name="connsiteX8" fmla="*/ 77471 w 231255"/>
              <a:gd name="connsiteY8" fmla="*/ 182114 h 231255"/>
              <a:gd name="connsiteX9" fmla="*/ 96742 w 231255"/>
              <a:gd name="connsiteY9" fmla="*/ 190015 h 231255"/>
              <a:gd name="connsiteX10" fmla="*/ 96742 w 231255"/>
              <a:gd name="connsiteY10" fmla="*/ 211984 h 231255"/>
              <a:gd name="connsiteX11" fmla="*/ 116013 w 231255"/>
              <a:gd name="connsiteY11" fmla="*/ 231255 h 231255"/>
              <a:gd name="connsiteX12" fmla="*/ 135284 w 231255"/>
              <a:gd name="connsiteY12" fmla="*/ 211984 h 231255"/>
              <a:gd name="connsiteX13" fmla="*/ 135284 w 231255"/>
              <a:gd name="connsiteY13" fmla="*/ 189822 h 231255"/>
              <a:gd name="connsiteX14" fmla="*/ 154556 w 231255"/>
              <a:gd name="connsiteY14" fmla="*/ 181343 h 231255"/>
              <a:gd name="connsiteX15" fmla="*/ 169973 w 231255"/>
              <a:gd name="connsiteY15" fmla="*/ 196760 h 231255"/>
              <a:gd name="connsiteX16" fmla="*/ 183655 w 231255"/>
              <a:gd name="connsiteY16" fmla="*/ 202348 h 231255"/>
              <a:gd name="connsiteX17" fmla="*/ 197338 w 231255"/>
              <a:gd name="connsiteY17" fmla="*/ 196760 h 231255"/>
              <a:gd name="connsiteX18" fmla="*/ 197450 w 231255"/>
              <a:gd name="connsiteY18" fmla="*/ 169506 h 231255"/>
              <a:gd name="connsiteX19" fmla="*/ 197338 w 231255"/>
              <a:gd name="connsiteY19" fmla="*/ 169394 h 231255"/>
              <a:gd name="connsiteX20" fmla="*/ 182306 w 231255"/>
              <a:gd name="connsiteY20" fmla="*/ 154170 h 231255"/>
              <a:gd name="connsiteX21" fmla="*/ 190207 w 231255"/>
              <a:gd name="connsiteY21" fmla="*/ 134899 h 231255"/>
              <a:gd name="connsiteX22" fmla="*/ 211984 w 231255"/>
              <a:gd name="connsiteY22" fmla="*/ 134899 h 231255"/>
              <a:gd name="connsiteX23" fmla="*/ 231255 w 231255"/>
              <a:gd name="connsiteY23" fmla="*/ 115628 h 231255"/>
              <a:gd name="connsiteX24" fmla="*/ 211984 w 231255"/>
              <a:gd name="connsiteY24" fmla="*/ 96356 h 231255"/>
              <a:gd name="connsiteX25" fmla="*/ 189822 w 231255"/>
              <a:gd name="connsiteY25" fmla="*/ 96356 h 231255"/>
              <a:gd name="connsiteX26" fmla="*/ 181343 w 231255"/>
              <a:gd name="connsiteY26" fmla="*/ 77085 h 231255"/>
              <a:gd name="connsiteX27" fmla="*/ 196760 w 231255"/>
              <a:gd name="connsiteY27" fmla="*/ 61668 h 231255"/>
              <a:gd name="connsiteX28" fmla="*/ 196760 w 231255"/>
              <a:gd name="connsiteY28" fmla="*/ 34303 h 231255"/>
              <a:gd name="connsiteX29" fmla="*/ 169394 w 231255"/>
              <a:gd name="connsiteY29" fmla="*/ 34303 h 231255"/>
              <a:gd name="connsiteX30" fmla="*/ 153785 w 231255"/>
              <a:gd name="connsiteY30" fmla="*/ 50105 h 231255"/>
              <a:gd name="connsiteX31" fmla="*/ 134513 w 231255"/>
              <a:gd name="connsiteY31" fmla="*/ 42204 h 231255"/>
              <a:gd name="connsiteX32" fmla="*/ 134513 w 231255"/>
              <a:gd name="connsiteY32" fmla="*/ 19271 h 231255"/>
              <a:gd name="connsiteX33" fmla="*/ 115242 w 231255"/>
              <a:gd name="connsiteY33" fmla="*/ 0 h 231255"/>
              <a:gd name="connsiteX34" fmla="*/ 95971 w 231255"/>
              <a:gd name="connsiteY34" fmla="*/ 19271 h 231255"/>
              <a:gd name="connsiteX35" fmla="*/ 95971 w 231255"/>
              <a:gd name="connsiteY35" fmla="*/ 41433 h 231255"/>
              <a:gd name="connsiteX36" fmla="*/ 76700 w 231255"/>
              <a:gd name="connsiteY36" fmla="*/ 49913 h 231255"/>
              <a:gd name="connsiteX37" fmla="*/ 61283 w 231255"/>
              <a:gd name="connsiteY37" fmla="*/ 34496 h 231255"/>
              <a:gd name="connsiteX38" fmla="*/ 34029 w 231255"/>
              <a:gd name="connsiteY38" fmla="*/ 34384 h 231255"/>
              <a:gd name="connsiteX39" fmla="*/ 33917 w 231255"/>
              <a:gd name="connsiteY39" fmla="*/ 34496 h 231255"/>
              <a:gd name="connsiteX40" fmla="*/ 33917 w 231255"/>
              <a:gd name="connsiteY40" fmla="*/ 61668 h 231255"/>
              <a:gd name="connsiteX41" fmla="*/ 49720 w 231255"/>
              <a:gd name="connsiteY41" fmla="*/ 77471 h 231255"/>
              <a:gd name="connsiteX42" fmla="*/ 41819 w 231255"/>
              <a:gd name="connsiteY42" fmla="*/ 96742 h 231255"/>
              <a:gd name="connsiteX43" fmla="*/ 19271 w 231255"/>
              <a:gd name="connsiteY43" fmla="*/ 96742 h 231255"/>
              <a:gd name="connsiteX44" fmla="*/ 0 w 231255"/>
              <a:gd name="connsiteY44" fmla="*/ 116013 h 231255"/>
              <a:gd name="connsiteX45" fmla="*/ 19271 w 231255"/>
              <a:gd name="connsiteY45" fmla="*/ 135284 h 231255"/>
              <a:gd name="connsiteX46" fmla="*/ 115628 w 231255"/>
              <a:gd name="connsiteY46" fmla="*/ 77085 h 231255"/>
              <a:gd name="connsiteX47" fmla="*/ 115628 w 231255"/>
              <a:gd name="connsiteY47" fmla="*/ 77085 h 231255"/>
              <a:gd name="connsiteX48" fmla="*/ 154170 w 231255"/>
              <a:gd name="connsiteY48" fmla="*/ 115628 h 231255"/>
              <a:gd name="connsiteX49" fmla="*/ 115628 w 231255"/>
              <a:gd name="connsiteY49" fmla="*/ 154170 h 231255"/>
              <a:gd name="connsiteX50" fmla="*/ 115628 w 231255"/>
              <a:gd name="connsiteY50" fmla="*/ 154170 h 231255"/>
              <a:gd name="connsiteX51" fmla="*/ 77085 w 231255"/>
              <a:gd name="connsiteY51" fmla="*/ 115628 h 231255"/>
              <a:gd name="connsiteX52" fmla="*/ 115628 w 231255"/>
              <a:gd name="connsiteY52" fmla="*/ 77085 h 2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255" h="231255">
                <a:moveTo>
                  <a:pt x="19271" y="135862"/>
                </a:moveTo>
                <a:lnTo>
                  <a:pt x="41433" y="135862"/>
                </a:lnTo>
                <a:cubicBezTo>
                  <a:pt x="43364" y="142644"/>
                  <a:pt x="46218" y="149129"/>
                  <a:pt x="49913" y="155134"/>
                </a:cubicBezTo>
                <a:lnTo>
                  <a:pt x="34496" y="170551"/>
                </a:lnTo>
                <a:cubicBezTo>
                  <a:pt x="26939" y="178045"/>
                  <a:pt x="26889" y="190248"/>
                  <a:pt x="34384" y="197804"/>
                </a:cubicBezTo>
                <a:cubicBezTo>
                  <a:pt x="34420" y="197841"/>
                  <a:pt x="34459" y="197879"/>
                  <a:pt x="34496" y="197916"/>
                </a:cubicBezTo>
                <a:cubicBezTo>
                  <a:pt x="38132" y="201524"/>
                  <a:pt x="43056" y="203534"/>
                  <a:pt x="48178" y="203505"/>
                </a:cubicBezTo>
                <a:cubicBezTo>
                  <a:pt x="53233" y="203483"/>
                  <a:pt x="58078" y="201475"/>
                  <a:pt x="61668" y="197916"/>
                </a:cubicBezTo>
                <a:lnTo>
                  <a:pt x="77471" y="182114"/>
                </a:lnTo>
                <a:cubicBezTo>
                  <a:pt x="83508" y="185607"/>
                  <a:pt x="89991" y="188265"/>
                  <a:pt x="96742" y="190015"/>
                </a:cubicBezTo>
                <a:lnTo>
                  <a:pt x="96742" y="211984"/>
                </a:lnTo>
                <a:cubicBezTo>
                  <a:pt x="96742" y="222628"/>
                  <a:pt x="105370" y="231255"/>
                  <a:pt x="116013" y="231255"/>
                </a:cubicBezTo>
                <a:cubicBezTo>
                  <a:pt x="126657" y="231255"/>
                  <a:pt x="135284" y="222628"/>
                  <a:pt x="135284" y="211984"/>
                </a:cubicBezTo>
                <a:lnTo>
                  <a:pt x="135284" y="189822"/>
                </a:lnTo>
                <a:cubicBezTo>
                  <a:pt x="142066" y="187891"/>
                  <a:pt x="148551" y="185037"/>
                  <a:pt x="154556" y="181343"/>
                </a:cubicBezTo>
                <a:lnTo>
                  <a:pt x="169973" y="196760"/>
                </a:lnTo>
                <a:cubicBezTo>
                  <a:pt x="173609" y="200367"/>
                  <a:pt x="178533" y="202377"/>
                  <a:pt x="183655" y="202348"/>
                </a:cubicBezTo>
                <a:cubicBezTo>
                  <a:pt x="188778" y="202377"/>
                  <a:pt x="193701" y="200367"/>
                  <a:pt x="197338" y="196760"/>
                </a:cubicBezTo>
                <a:cubicBezTo>
                  <a:pt x="204894" y="189265"/>
                  <a:pt x="204944" y="177063"/>
                  <a:pt x="197450" y="169506"/>
                </a:cubicBezTo>
                <a:cubicBezTo>
                  <a:pt x="197413" y="169470"/>
                  <a:pt x="197374" y="169431"/>
                  <a:pt x="197338" y="169394"/>
                </a:cubicBezTo>
                <a:lnTo>
                  <a:pt x="182306" y="154170"/>
                </a:lnTo>
                <a:cubicBezTo>
                  <a:pt x="185800" y="148134"/>
                  <a:pt x="188458" y="141650"/>
                  <a:pt x="190207" y="134899"/>
                </a:cubicBezTo>
                <a:lnTo>
                  <a:pt x="211984" y="134899"/>
                </a:lnTo>
                <a:cubicBezTo>
                  <a:pt x="222628" y="134899"/>
                  <a:pt x="231255" y="126271"/>
                  <a:pt x="231255" y="115628"/>
                </a:cubicBezTo>
                <a:cubicBezTo>
                  <a:pt x="231255" y="104984"/>
                  <a:pt x="222628" y="96356"/>
                  <a:pt x="211984" y="96356"/>
                </a:cubicBezTo>
                <a:lnTo>
                  <a:pt x="189822" y="96356"/>
                </a:lnTo>
                <a:cubicBezTo>
                  <a:pt x="187891" y="89575"/>
                  <a:pt x="185037" y="83090"/>
                  <a:pt x="181343" y="77085"/>
                </a:cubicBezTo>
                <a:lnTo>
                  <a:pt x="196760" y="61668"/>
                </a:lnTo>
                <a:cubicBezTo>
                  <a:pt x="204316" y="54112"/>
                  <a:pt x="204316" y="41859"/>
                  <a:pt x="196760" y="34303"/>
                </a:cubicBezTo>
                <a:cubicBezTo>
                  <a:pt x="189203" y="26747"/>
                  <a:pt x="176951" y="26747"/>
                  <a:pt x="169394" y="34303"/>
                </a:cubicBezTo>
                <a:lnTo>
                  <a:pt x="153785" y="50105"/>
                </a:lnTo>
                <a:cubicBezTo>
                  <a:pt x="147747" y="46611"/>
                  <a:pt x="141264" y="43954"/>
                  <a:pt x="134513" y="42204"/>
                </a:cubicBezTo>
                <a:lnTo>
                  <a:pt x="134513" y="19271"/>
                </a:lnTo>
                <a:cubicBezTo>
                  <a:pt x="134513" y="8628"/>
                  <a:pt x="125886" y="0"/>
                  <a:pt x="115242" y="0"/>
                </a:cubicBezTo>
                <a:cubicBezTo>
                  <a:pt x="104599" y="0"/>
                  <a:pt x="95971" y="8628"/>
                  <a:pt x="95971" y="19271"/>
                </a:cubicBezTo>
                <a:lnTo>
                  <a:pt x="95971" y="41433"/>
                </a:lnTo>
                <a:cubicBezTo>
                  <a:pt x="89189" y="43364"/>
                  <a:pt x="82705" y="46218"/>
                  <a:pt x="76700" y="49913"/>
                </a:cubicBezTo>
                <a:lnTo>
                  <a:pt x="61283" y="34496"/>
                </a:lnTo>
                <a:cubicBezTo>
                  <a:pt x="53788" y="26939"/>
                  <a:pt x="41586" y="26889"/>
                  <a:pt x="34029" y="34384"/>
                </a:cubicBezTo>
                <a:cubicBezTo>
                  <a:pt x="33993" y="34420"/>
                  <a:pt x="33954" y="34459"/>
                  <a:pt x="33917" y="34496"/>
                </a:cubicBezTo>
                <a:cubicBezTo>
                  <a:pt x="26446" y="42011"/>
                  <a:pt x="26446" y="54152"/>
                  <a:pt x="33917" y="61668"/>
                </a:cubicBezTo>
                <a:lnTo>
                  <a:pt x="49720" y="77471"/>
                </a:lnTo>
                <a:cubicBezTo>
                  <a:pt x="46226" y="83508"/>
                  <a:pt x="43568" y="89991"/>
                  <a:pt x="41819" y="96742"/>
                </a:cubicBezTo>
                <a:lnTo>
                  <a:pt x="19271" y="96742"/>
                </a:lnTo>
                <a:cubicBezTo>
                  <a:pt x="8628" y="96742"/>
                  <a:pt x="0" y="105370"/>
                  <a:pt x="0" y="116013"/>
                </a:cubicBezTo>
                <a:cubicBezTo>
                  <a:pt x="0" y="126657"/>
                  <a:pt x="8628" y="135284"/>
                  <a:pt x="19271" y="135284"/>
                </a:cubicBezTo>
                <a:close/>
                <a:moveTo>
                  <a:pt x="115628" y="77085"/>
                </a:moveTo>
                <a:lnTo>
                  <a:pt x="115628" y="77085"/>
                </a:lnTo>
                <a:cubicBezTo>
                  <a:pt x="136915" y="77085"/>
                  <a:pt x="154170" y="94341"/>
                  <a:pt x="154170" y="115628"/>
                </a:cubicBezTo>
                <a:cubicBezTo>
                  <a:pt x="154170" y="136915"/>
                  <a:pt x="136915" y="154170"/>
                  <a:pt x="115628" y="154170"/>
                </a:cubicBezTo>
                <a:lnTo>
                  <a:pt x="115628" y="154170"/>
                </a:lnTo>
                <a:cubicBezTo>
                  <a:pt x="94341" y="154170"/>
                  <a:pt x="77085" y="136915"/>
                  <a:pt x="77085" y="115628"/>
                </a:cubicBezTo>
                <a:cubicBezTo>
                  <a:pt x="77085" y="94341"/>
                  <a:pt x="94341" y="77085"/>
                  <a:pt x="115628" y="77085"/>
                </a:cubicBezTo>
                <a:close/>
              </a:path>
            </a:pathLst>
          </a:custGeom>
          <a:solidFill>
            <a:srgbClr val="FFFFFF">
              <a:alpha val="14382"/>
            </a:srgbClr>
          </a:solidFill>
          <a:ln w="19248" cap="flat">
            <a:solidFill>
              <a:schemeClr val="bg1">
                <a:alpha val="56000"/>
              </a:schemeClr>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chemeClr val="accent1"/>
              </a:gs>
              <a:gs pos="58000">
                <a:schemeClr val="accent1">
                  <a:lumMod val="75000"/>
                </a:schemeClr>
              </a:gs>
              <a:gs pos="100000">
                <a:schemeClr val="accent1">
                  <a:lumMod val="50000"/>
                </a:schemeClr>
              </a:gs>
            </a:gsLst>
            <a:path path="circle">
              <a:fillToRect l="50000" t="130000" r="50000" b="-30000"/>
            </a:path>
          </a:gradFill>
          <a:ln>
            <a:noFill/>
          </a:ln>
          <a:effectLst>
            <a:innerShdw blurRad="63500" dist="50800" dir="16200000">
              <a:prstClr val="black">
                <a:alpha val="1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grpSp>
        <p:nvGrpSpPr>
          <p:cNvPr id="45" name="Group 44">
            <a:extLst>
              <a:ext uri="{FF2B5EF4-FFF2-40B4-BE49-F238E27FC236}">
                <a16:creationId xmlns:a16="http://schemas.microsoft.com/office/drawing/2014/main" id="{AB605171-F26C-0AF9-1FF2-241F46FFE7CA}"/>
              </a:ext>
            </a:extLst>
          </p:cNvPr>
          <p:cNvGrpSpPr/>
          <p:nvPr/>
        </p:nvGrpSpPr>
        <p:grpSpPr>
          <a:xfrm>
            <a:off x="8905050" y="245351"/>
            <a:ext cx="2722710" cy="3460905"/>
            <a:chOff x="8493158" y="1103701"/>
            <a:chExt cx="811530" cy="1031556"/>
          </a:xfrm>
          <a:gradFill>
            <a:gsLst>
              <a:gs pos="0">
                <a:schemeClr val="accent1">
                  <a:lumMod val="60000"/>
                  <a:lumOff val="40000"/>
                </a:schemeClr>
              </a:gs>
              <a:gs pos="58000">
                <a:schemeClr val="accent1">
                  <a:lumMod val="75000"/>
                </a:schemeClr>
              </a:gs>
              <a:gs pos="100000">
                <a:schemeClr val="accent1">
                  <a:lumMod val="50000"/>
                </a:schemeClr>
              </a:gs>
            </a:gsLst>
            <a:path path="circle">
              <a:fillToRect l="50000" t="130000" r="50000" b="-30000"/>
            </a:path>
          </a:gradFill>
        </p:grpSpPr>
        <p:grpSp>
          <p:nvGrpSpPr>
            <p:cNvPr id="12" name="Graphic 9">
              <a:extLst>
                <a:ext uri="{FF2B5EF4-FFF2-40B4-BE49-F238E27FC236}">
                  <a16:creationId xmlns:a16="http://schemas.microsoft.com/office/drawing/2014/main" id="{8981C7BB-5342-34D2-1EFE-91290E560EE4}"/>
                </a:ext>
              </a:extLst>
            </p:cNvPr>
            <p:cNvGrpSpPr/>
            <p:nvPr/>
          </p:nvGrpSpPr>
          <p:grpSpPr>
            <a:xfrm>
              <a:off x="8739856" y="1260863"/>
              <a:ext cx="188595" cy="188594"/>
              <a:chOff x="8739856" y="1260863"/>
              <a:chExt cx="188595" cy="188594"/>
            </a:xfrm>
            <a:grpFill/>
          </p:grpSpPr>
          <p:sp>
            <p:nvSpPr>
              <p:cNvPr id="13" name="Freeform 12">
                <a:extLst>
                  <a:ext uri="{FF2B5EF4-FFF2-40B4-BE49-F238E27FC236}">
                    <a16:creationId xmlns:a16="http://schemas.microsoft.com/office/drawing/2014/main" id="{0A7A0D8A-C521-916E-EC21-53426775FDAF}"/>
                  </a:ext>
                </a:extLst>
              </p:cNvPr>
              <p:cNvSpPr/>
              <p:nvPr/>
            </p:nvSpPr>
            <p:spPr>
              <a:xfrm>
                <a:off x="8772241" y="1293248"/>
                <a:ext cx="125729" cy="125730"/>
              </a:xfrm>
              <a:custGeom>
                <a:avLst/>
                <a:gdLst>
                  <a:gd name="connsiteX0" fmla="*/ 0 w 125729"/>
                  <a:gd name="connsiteY0" fmla="*/ 62865 h 125730"/>
                  <a:gd name="connsiteX1" fmla="*/ 62865 w 125729"/>
                  <a:gd name="connsiteY1" fmla="*/ 0 h 125730"/>
                  <a:gd name="connsiteX2" fmla="*/ 125730 w 125729"/>
                  <a:gd name="connsiteY2" fmla="*/ 62865 h 125730"/>
                  <a:gd name="connsiteX3" fmla="*/ 62865 w 125729"/>
                  <a:gd name="connsiteY3" fmla="*/ 125730 h 125730"/>
                  <a:gd name="connsiteX4" fmla="*/ 0 w 125729"/>
                  <a:gd name="connsiteY4" fmla="*/ 62865 h 125730"/>
                  <a:gd name="connsiteX5" fmla="*/ 28575 w 125729"/>
                  <a:gd name="connsiteY5" fmla="*/ 62865 h 125730"/>
                  <a:gd name="connsiteX6" fmla="*/ 62865 w 125729"/>
                  <a:gd name="connsiteY6" fmla="*/ 97155 h 125730"/>
                  <a:gd name="connsiteX7" fmla="*/ 97155 w 125729"/>
                  <a:gd name="connsiteY7" fmla="*/ 62865 h 125730"/>
                  <a:gd name="connsiteX8" fmla="*/ 62865 w 125729"/>
                  <a:gd name="connsiteY8" fmla="*/ 28575 h 125730"/>
                  <a:gd name="connsiteX9" fmla="*/ 28575 w 125729"/>
                  <a:gd name="connsiteY9" fmla="*/ 62865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29" h="125730">
                    <a:moveTo>
                      <a:pt x="0" y="62865"/>
                    </a:moveTo>
                    <a:cubicBezTo>
                      <a:pt x="0" y="28575"/>
                      <a:pt x="28575" y="0"/>
                      <a:pt x="62865" y="0"/>
                    </a:cubicBezTo>
                    <a:cubicBezTo>
                      <a:pt x="97155" y="0"/>
                      <a:pt x="125730" y="28575"/>
                      <a:pt x="125730" y="62865"/>
                    </a:cubicBezTo>
                    <a:cubicBezTo>
                      <a:pt x="125730" y="97155"/>
                      <a:pt x="97155" y="125730"/>
                      <a:pt x="62865" y="125730"/>
                    </a:cubicBezTo>
                    <a:cubicBezTo>
                      <a:pt x="28575" y="125730"/>
                      <a:pt x="0" y="97155"/>
                      <a:pt x="0" y="62865"/>
                    </a:cubicBezTo>
                    <a:close/>
                    <a:moveTo>
                      <a:pt x="28575" y="62865"/>
                    </a:moveTo>
                    <a:cubicBezTo>
                      <a:pt x="28575" y="81915"/>
                      <a:pt x="43815" y="97155"/>
                      <a:pt x="62865" y="97155"/>
                    </a:cubicBezTo>
                    <a:cubicBezTo>
                      <a:pt x="81915" y="97155"/>
                      <a:pt x="97155" y="81915"/>
                      <a:pt x="97155" y="62865"/>
                    </a:cubicBezTo>
                    <a:cubicBezTo>
                      <a:pt x="97155" y="43815"/>
                      <a:pt x="81915" y="28575"/>
                      <a:pt x="62865" y="28575"/>
                    </a:cubicBezTo>
                    <a:cubicBezTo>
                      <a:pt x="43815" y="28575"/>
                      <a:pt x="28575" y="43815"/>
                      <a:pt x="28575" y="62865"/>
                    </a:cubicBezTo>
                    <a:close/>
                  </a:path>
                </a:pathLst>
              </a:custGeom>
              <a:grp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B730701-8336-2351-4AD7-1F74D8FC1F46}"/>
                  </a:ext>
                </a:extLst>
              </p:cNvPr>
              <p:cNvSpPr/>
              <p:nvPr/>
            </p:nvSpPr>
            <p:spPr>
              <a:xfrm>
                <a:off x="8820818" y="1260863"/>
                <a:ext cx="28575" cy="58102"/>
              </a:xfrm>
              <a:custGeom>
                <a:avLst/>
                <a:gdLst>
                  <a:gd name="connsiteX0" fmla="*/ 14288 w 28575"/>
                  <a:gd name="connsiteY0" fmla="*/ 58103 h 58102"/>
                  <a:gd name="connsiteX1" fmla="*/ 28575 w 28575"/>
                  <a:gd name="connsiteY1" fmla="*/ 43815 h 58102"/>
                  <a:gd name="connsiteX2" fmla="*/ 28575 w 28575"/>
                  <a:gd name="connsiteY2" fmla="*/ 14288 h 58102"/>
                  <a:gd name="connsiteX3" fmla="*/ 14288 w 28575"/>
                  <a:gd name="connsiteY3" fmla="*/ 0 h 58102"/>
                  <a:gd name="connsiteX4" fmla="*/ 0 w 28575"/>
                  <a:gd name="connsiteY4" fmla="*/ 14288 h 58102"/>
                  <a:gd name="connsiteX5" fmla="*/ 0 w 28575"/>
                  <a:gd name="connsiteY5" fmla="*/ 43815 h 58102"/>
                  <a:gd name="connsiteX6" fmla="*/ 14288 w 28575"/>
                  <a:gd name="connsiteY6"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8102">
                    <a:moveTo>
                      <a:pt x="14288" y="58103"/>
                    </a:moveTo>
                    <a:cubicBezTo>
                      <a:pt x="21908" y="58103"/>
                      <a:pt x="28575" y="51435"/>
                      <a:pt x="28575" y="43815"/>
                    </a:cubicBezTo>
                    <a:lnTo>
                      <a:pt x="28575" y="14288"/>
                    </a:lnTo>
                    <a:cubicBezTo>
                      <a:pt x="28575" y="6667"/>
                      <a:pt x="21908" y="0"/>
                      <a:pt x="14288" y="0"/>
                    </a:cubicBezTo>
                    <a:cubicBezTo>
                      <a:pt x="6668" y="0"/>
                      <a:pt x="0" y="6667"/>
                      <a:pt x="0" y="14288"/>
                    </a:cubicBezTo>
                    <a:lnTo>
                      <a:pt x="0" y="43815"/>
                    </a:lnTo>
                    <a:cubicBezTo>
                      <a:pt x="0" y="51435"/>
                      <a:pt x="6668" y="58103"/>
                      <a:pt x="14288" y="58103"/>
                    </a:cubicBezTo>
                    <a:close/>
                  </a:path>
                </a:pathLst>
              </a:custGeom>
              <a:grp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8E3C8A6-D1AE-5D40-2FE8-D9321009E103}"/>
                  </a:ext>
                </a:extLst>
              </p:cNvPr>
              <p:cNvSpPr/>
              <p:nvPr/>
            </p:nvSpPr>
            <p:spPr>
              <a:xfrm>
                <a:off x="8820818" y="1391355"/>
                <a:ext cx="28575" cy="58102"/>
              </a:xfrm>
              <a:custGeom>
                <a:avLst/>
                <a:gdLst>
                  <a:gd name="connsiteX0" fmla="*/ 14288 w 28575"/>
                  <a:gd name="connsiteY0" fmla="*/ 58103 h 58102"/>
                  <a:gd name="connsiteX1" fmla="*/ 28575 w 28575"/>
                  <a:gd name="connsiteY1" fmla="*/ 43815 h 58102"/>
                  <a:gd name="connsiteX2" fmla="*/ 28575 w 28575"/>
                  <a:gd name="connsiteY2" fmla="*/ 14288 h 58102"/>
                  <a:gd name="connsiteX3" fmla="*/ 14288 w 28575"/>
                  <a:gd name="connsiteY3" fmla="*/ 0 h 58102"/>
                  <a:gd name="connsiteX4" fmla="*/ 0 w 28575"/>
                  <a:gd name="connsiteY4" fmla="*/ 14288 h 58102"/>
                  <a:gd name="connsiteX5" fmla="*/ 0 w 28575"/>
                  <a:gd name="connsiteY5" fmla="*/ 43815 h 58102"/>
                  <a:gd name="connsiteX6" fmla="*/ 14288 w 28575"/>
                  <a:gd name="connsiteY6"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8102">
                    <a:moveTo>
                      <a:pt x="14288" y="58103"/>
                    </a:moveTo>
                    <a:cubicBezTo>
                      <a:pt x="21908" y="58103"/>
                      <a:pt x="28575" y="51435"/>
                      <a:pt x="28575" y="43815"/>
                    </a:cubicBezTo>
                    <a:lnTo>
                      <a:pt x="28575" y="14288"/>
                    </a:lnTo>
                    <a:cubicBezTo>
                      <a:pt x="28575" y="6668"/>
                      <a:pt x="21908" y="0"/>
                      <a:pt x="14288" y="0"/>
                    </a:cubicBezTo>
                    <a:cubicBezTo>
                      <a:pt x="6668" y="0"/>
                      <a:pt x="0" y="6668"/>
                      <a:pt x="0" y="14288"/>
                    </a:cubicBezTo>
                    <a:lnTo>
                      <a:pt x="0" y="43815"/>
                    </a:lnTo>
                    <a:cubicBezTo>
                      <a:pt x="0" y="51435"/>
                      <a:pt x="6668" y="58103"/>
                      <a:pt x="14288" y="58103"/>
                    </a:cubicBezTo>
                    <a:close/>
                  </a:path>
                </a:pathLst>
              </a:custGeom>
              <a:grp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5023C16-739A-CB1F-9CB7-FEFCF47A93B5}"/>
                  </a:ext>
                </a:extLst>
              </p:cNvPr>
              <p:cNvSpPr/>
              <p:nvPr/>
            </p:nvSpPr>
            <p:spPr>
              <a:xfrm>
                <a:off x="8739856" y="1340873"/>
                <a:ext cx="58102" cy="28575"/>
              </a:xfrm>
              <a:custGeom>
                <a:avLst/>
                <a:gdLst>
                  <a:gd name="connsiteX0" fmla="*/ 14288 w 58102"/>
                  <a:gd name="connsiteY0" fmla="*/ 28575 h 28575"/>
                  <a:gd name="connsiteX1" fmla="*/ 43815 w 58102"/>
                  <a:gd name="connsiteY1" fmla="*/ 28575 h 28575"/>
                  <a:gd name="connsiteX2" fmla="*/ 58103 w 58102"/>
                  <a:gd name="connsiteY2" fmla="*/ 14288 h 28575"/>
                  <a:gd name="connsiteX3" fmla="*/ 43815 w 58102"/>
                  <a:gd name="connsiteY3" fmla="*/ 0 h 28575"/>
                  <a:gd name="connsiteX4" fmla="*/ 14288 w 58102"/>
                  <a:gd name="connsiteY4" fmla="*/ 0 h 28575"/>
                  <a:gd name="connsiteX5" fmla="*/ 0 w 58102"/>
                  <a:gd name="connsiteY5" fmla="*/ 14288 h 28575"/>
                  <a:gd name="connsiteX6" fmla="*/ 14288 w 58102"/>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 h="28575">
                    <a:moveTo>
                      <a:pt x="14288" y="28575"/>
                    </a:moveTo>
                    <a:lnTo>
                      <a:pt x="43815" y="28575"/>
                    </a:lnTo>
                    <a:cubicBezTo>
                      <a:pt x="51435" y="28575"/>
                      <a:pt x="58103" y="21907"/>
                      <a:pt x="58103" y="14288"/>
                    </a:cubicBezTo>
                    <a:cubicBezTo>
                      <a:pt x="58103" y="6668"/>
                      <a:pt x="51435" y="0"/>
                      <a:pt x="43815" y="0"/>
                    </a:cubicBezTo>
                    <a:lnTo>
                      <a:pt x="14288" y="0"/>
                    </a:lnTo>
                    <a:cubicBezTo>
                      <a:pt x="6668" y="0"/>
                      <a:pt x="0" y="6668"/>
                      <a:pt x="0" y="14288"/>
                    </a:cubicBezTo>
                    <a:cubicBezTo>
                      <a:pt x="0" y="21907"/>
                      <a:pt x="6668" y="28575"/>
                      <a:pt x="14288" y="28575"/>
                    </a:cubicBezTo>
                    <a:close/>
                  </a:path>
                </a:pathLst>
              </a:custGeom>
              <a:grp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065C7AB-481A-C1A6-41F1-CF77C2AEECA3}"/>
                  </a:ext>
                </a:extLst>
              </p:cNvPr>
              <p:cNvSpPr/>
              <p:nvPr/>
            </p:nvSpPr>
            <p:spPr>
              <a:xfrm>
                <a:off x="8870349" y="1340873"/>
                <a:ext cx="58102" cy="28575"/>
              </a:xfrm>
              <a:custGeom>
                <a:avLst/>
                <a:gdLst>
                  <a:gd name="connsiteX0" fmla="*/ 14288 w 58102"/>
                  <a:gd name="connsiteY0" fmla="*/ 28575 h 28575"/>
                  <a:gd name="connsiteX1" fmla="*/ 43815 w 58102"/>
                  <a:gd name="connsiteY1" fmla="*/ 28575 h 28575"/>
                  <a:gd name="connsiteX2" fmla="*/ 58103 w 58102"/>
                  <a:gd name="connsiteY2" fmla="*/ 14288 h 28575"/>
                  <a:gd name="connsiteX3" fmla="*/ 43815 w 58102"/>
                  <a:gd name="connsiteY3" fmla="*/ 0 h 28575"/>
                  <a:gd name="connsiteX4" fmla="*/ 14288 w 58102"/>
                  <a:gd name="connsiteY4" fmla="*/ 0 h 28575"/>
                  <a:gd name="connsiteX5" fmla="*/ 0 w 58102"/>
                  <a:gd name="connsiteY5" fmla="*/ 14288 h 28575"/>
                  <a:gd name="connsiteX6" fmla="*/ 14288 w 58102"/>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 h="28575">
                    <a:moveTo>
                      <a:pt x="14288" y="28575"/>
                    </a:moveTo>
                    <a:lnTo>
                      <a:pt x="43815" y="28575"/>
                    </a:lnTo>
                    <a:cubicBezTo>
                      <a:pt x="51435" y="28575"/>
                      <a:pt x="58103" y="21907"/>
                      <a:pt x="58103" y="14288"/>
                    </a:cubicBezTo>
                    <a:cubicBezTo>
                      <a:pt x="58103" y="6668"/>
                      <a:pt x="51435" y="0"/>
                      <a:pt x="43815" y="0"/>
                    </a:cubicBezTo>
                    <a:lnTo>
                      <a:pt x="14288" y="0"/>
                    </a:lnTo>
                    <a:cubicBezTo>
                      <a:pt x="6668" y="0"/>
                      <a:pt x="0" y="6668"/>
                      <a:pt x="0" y="14288"/>
                    </a:cubicBezTo>
                    <a:cubicBezTo>
                      <a:pt x="0" y="21907"/>
                      <a:pt x="6668" y="28575"/>
                      <a:pt x="14288" y="28575"/>
                    </a:cubicBezTo>
                    <a:close/>
                  </a:path>
                </a:pathLst>
              </a:custGeom>
              <a:grp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E82D1A0-5E4C-1884-368B-E799620D4B9D}"/>
                  </a:ext>
                </a:extLst>
              </p:cNvPr>
              <p:cNvSpPr/>
              <p:nvPr/>
            </p:nvSpPr>
            <p:spPr>
              <a:xfrm>
                <a:off x="8764145" y="1376592"/>
                <a:ext cx="49530" cy="49053"/>
              </a:xfrm>
              <a:custGeom>
                <a:avLst/>
                <a:gdLst>
                  <a:gd name="connsiteX0" fmla="*/ 13811 w 49530"/>
                  <a:gd name="connsiteY0" fmla="*/ 49054 h 49053"/>
                  <a:gd name="connsiteX1" fmla="*/ 24289 w 49530"/>
                  <a:gd name="connsiteY1" fmla="*/ 45244 h 49053"/>
                  <a:gd name="connsiteX2" fmla="*/ 45244 w 49530"/>
                  <a:gd name="connsiteY2" fmla="*/ 24289 h 49053"/>
                  <a:gd name="connsiteX3" fmla="*/ 45244 w 49530"/>
                  <a:gd name="connsiteY3" fmla="*/ 4286 h 49053"/>
                  <a:gd name="connsiteX4" fmla="*/ 25241 w 49530"/>
                  <a:gd name="connsiteY4" fmla="*/ 4286 h 49053"/>
                  <a:gd name="connsiteX5" fmla="*/ 4286 w 49530"/>
                  <a:gd name="connsiteY5" fmla="*/ 25241 h 49053"/>
                  <a:gd name="connsiteX6" fmla="*/ 4286 w 49530"/>
                  <a:gd name="connsiteY6" fmla="*/ 45244 h 49053"/>
                  <a:gd name="connsiteX7" fmla="*/ 14764 w 49530"/>
                  <a:gd name="connsiteY7" fmla="*/ 49054 h 49053"/>
                  <a:gd name="connsiteX8" fmla="*/ 13811 w 49530"/>
                  <a:gd name="connsiteY8" fmla="*/ 49054 h 4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0" h="49053">
                    <a:moveTo>
                      <a:pt x="13811" y="49054"/>
                    </a:moveTo>
                    <a:cubicBezTo>
                      <a:pt x="17621" y="49054"/>
                      <a:pt x="21431" y="48101"/>
                      <a:pt x="24289" y="45244"/>
                    </a:cubicBezTo>
                    <a:lnTo>
                      <a:pt x="45244" y="24289"/>
                    </a:lnTo>
                    <a:cubicBezTo>
                      <a:pt x="50959" y="18574"/>
                      <a:pt x="50959" y="10001"/>
                      <a:pt x="45244" y="4286"/>
                    </a:cubicBezTo>
                    <a:cubicBezTo>
                      <a:pt x="39529" y="-1429"/>
                      <a:pt x="30956" y="-1429"/>
                      <a:pt x="25241" y="4286"/>
                    </a:cubicBezTo>
                    <a:lnTo>
                      <a:pt x="4286" y="25241"/>
                    </a:lnTo>
                    <a:cubicBezTo>
                      <a:pt x="-1429" y="30956"/>
                      <a:pt x="-1429" y="39529"/>
                      <a:pt x="4286" y="45244"/>
                    </a:cubicBezTo>
                    <a:cubicBezTo>
                      <a:pt x="7144" y="48101"/>
                      <a:pt x="10954" y="49054"/>
                      <a:pt x="14764" y="49054"/>
                    </a:cubicBezTo>
                    <a:lnTo>
                      <a:pt x="13811" y="49054"/>
                    </a:lnTo>
                    <a:close/>
                  </a:path>
                </a:pathLst>
              </a:custGeom>
              <a:grp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6890AFF-9E67-FDF4-4655-0F2878316727}"/>
                  </a:ext>
                </a:extLst>
              </p:cNvPr>
              <p:cNvSpPr/>
              <p:nvPr/>
            </p:nvSpPr>
            <p:spPr>
              <a:xfrm>
                <a:off x="8856537" y="1284199"/>
                <a:ext cx="49529" cy="49053"/>
              </a:xfrm>
              <a:custGeom>
                <a:avLst/>
                <a:gdLst>
                  <a:gd name="connsiteX0" fmla="*/ 13811 w 49529"/>
                  <a:gd name="connsiteY0" fmla="*/ 49054 h 49053"/>
                  <a:gd name="connsiteX1" fmla="*/ 24289 w 49529"/>
                  <a:gd name="connsiteY1" fmla="*/ 45244 h 49053"/>
                  <a:gd name="connsiteX2" fmla="*/ 45244 w 49529"/>
                  <a:gd name="connsiteY2" fmla="*/ 24289 h 49053"/>
                  <a:gd name="connsiteX3" fmla="*/ 45244 w 49529"/>
                  <a:gd name="connsiteY3" fmla="*/ 4286 h 49053"/>
                  <a:gd name="connsiteX4" fmla="*/ 25241 w 49529"/>
                  <a:gd name="connsiteY4" fmla="*/ 4286 h 49053"/>
                  <a:gd name="connsiteX5" fmla="*/ 4286 w 49529"/>
                  <a:gd name="connsiteY5" fmla="*/ 25241 h 49053"/>
                  <a:gd name="connsiteX6" fmla="*/ 4286 w 49529"/>
                  <a:gd name="connsiteY6" fmla="*/ 45244 h 49053"/>
                  <a:gd name="connsiteX7" fmla="*/ 14764 w 49529"/>
                  <a:gd name="connsiteY7" fmla="*/ 49054 h 49053"/>
                  <a:gd name="connsiteX8" fmla="*/ 13811 w 49529"/>
                  <a:gd name="connsiteY8" fmla="*/ 49054 h 4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9" h="49053">
                    <a:moveTo>
                      <a:pt x="13811" y="49054"/>
                    </a:moveTo>
                    <a:cubicBezTo>
                      <a:pt x="17621" y="49054"/>
                      <a:pt x="21431" y="48101"/>
                      <a:pt x="24289" y="45244"/>
                    </a:cubicBezTo>
                    <a:lnTo>
                      <a:pt x="45244" y="24289"/>
                    </a:lnTo>
                    <a:cubicBezTo>
                      <a:pt x="50959" y="18574"/>
                      <a:pt x="50959" y="10001"/>
                      <a:pt x="45244" y="4286"/>
                    </a:cubicBezTo>
                    <a:cubicBezTo>
                      <a:pt x="39529" y="-1429"/>
                      <a:pt x="30956" y="-1429"/>
                      <a:pt x="25241" y="4286"/>
                    </a:cubicBezTo>
                    <a:lnTo>
                      <a:pt x="4286" y="25241"/>
                    </a:lnTo>
                    <a:cubicBezTo>
                      <a:pt x="-1429" y="30956"/>
                      <a:pt x="-1429" y="39529"/>
                      <a:pt x="4286" y="45244"/>
                    </a:cubicBezTo>
                    <a:cubicBezTo>
                      <a:pt x="7144" y="48101"/>
                      <a:pt x="10954" y="49054"/>
                      <a:pt x="14764" y="49054"/>
                    </a:cubicBezTo>
                    <a:lnTo>
                      <a:pt x="13811" y="49054"/>
                    </a:lnTo>
                    <a:close/>
                  </a:path>
                </a:pathLst>
              </a:custGeom>
              <a:grp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A322EAD-D6F8-3788-D20D-DE27EA4E0F3B}"/>
                  </a:ext>
                </a:extLst>
              </p:cNvPr>
              <p:cNvSpPr/>
              <p:nvPr/>
            </p:nvSpPr>
            <p:spPr>
              <a:xfrm>
                <a:off x="8764145" y="1284199"/>
                <a:ext cx="49530" cy="49053"/>
              </a:xfrm>
              <a:custGeom>
                <a:avLst/>
                <a:gdLst>
                  <a:gd name="connsiteX0" fmla="*/ 34766 w 49530"/>
                  <a:gd name="connsiteY0" fmla="*/ 49054 h 49053"/>
                  <a:gd name="connsiteX1" fmla="*/ 45244 w 49530"/>
                  <a:gd name="connsiteY1" fmla="*/ 45244 h 49053"/>
                  <a:gd name="connsiteX2" fmla="*/ 45244 w 49530"/>
                  <a:gd name="connsiteY2" fmla="*/ 25241 h 49053"/>
                  <a:gd name="connsiteX3" fmla="*/ 24289 w 49530"/>
                  <a:gd name="connsiteY3" fmla="*/ 4286 h 49053"/>
                  <a:gd name="connsiteX4" fmla="*/ 4286 w 49530"/>
                  <a:gd name="connsiteY4" fmla="*/ 4286 h 49053"/>
                  <a:gd name="connsiteX5" fmla="*/ 4286 w 49530"/>
                  <a:gd name="connsiteY5" fmla="*/ 24289 h 49053"/>
                  <a:gd name="connsiteX6" fmla="*/ 25241 w 49530"/>
                  <a:gd name="connsiteY6" fmla="*/ 45244 h 49053"/>
                  <a:gd name="connsiteX7" fmla="*/ 35719 w 49530"/>
                  <a:gd name="connsiteY7" fmla="*/ 49054 h 49053"/>
                  <a:gd name="connsiteX8" fmla="*/ 34766 w 49530"/>
                  <a:gd name="connsiteY8" fmla="*/ 49054 h 4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0" h="49053">
                    <a:moveTo>
                      <a:pt x="34766" y="49054"/>
                    </a:moveTo>
                    <a:cubicBezTo>
                      <a:pt x="38576" y="49054"/>
                      <a:pt x="42386" y="48101"/>
                      <a:pt x="45244" y="45244"/>
                    </a:cubicBezTo>
                    <a:cubicBezTo>
                      <a:pt x="50959" y="39529"/>
                      <a:pt x="50959" y="30956"/>
                      <a:pt x="45244" y="25241"/>
                    </a:cubicBezTo>
                    <a:lnTo>
                      <a:pt x="24289" y="4286"/>
                    </a:lnTo>
                    <a:cubicBezTo>
                      <a:pt x="18574" y="-1429"/>
                      <a:pt x="10001" y="-1429"/>
                      <a:pt x="4286" y="4286"/>
                    </a:cubicBezTo>
                    <a:cubicBezTo>
                      <a:pt x="-1429" y="10001"/>
                      <a:pt x="-1429" y="18574"/>
                      <a:pt x="4286" y="24289"/>
                    </a:cubicBezTo>
                    <a:lnTo>
                      <a:pt x="25241" y="45244"/>
                    </a:lnTo>
                    <a:cubicBezTo>
                      <a:pt x="28099" y="48101"/>
                      <a:pt x="31909" y="49054"/>
                      <a:pt x="35719" y="49054"/>
                    </a:cubicBezTo>
                    <a:lnTo>
                      <a:pt x="34766" y="49054"/>
                    </a:lnTo>
                    <a:close/>
                  </a:path>
                </a:pathLst>
              </a:custGeom>
              <a:grp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D4325DF-3CF3-FA5F-5773-9BC51239A15F}"/>
                  </a:ext>
                </a:extLst>
              </p:cNvPr>
              <p:cNvSpPr/>
              <p:nvPr/>
            </p:nvSpPr>
            <p:spPr>
              <a:xfrm>
                <a:off x="8856537" y="1376592"/>
                <a:ext cx="49529" cy="49053"/>
              </a:xfrm>
              <a:custGeom>
                <a:avLst/>
                <a:gdLst>
                  <a:gd name="connsiteX0" fmla="*/ 34766 w 49529"/>
                  <a:gd name="connsiteY0" fmla="*/ 49054 h 49053"/>
                  <a:gd name="connsiteX1" fmla="*/ 45244 w 49529"/>
                  <a:gd name="connsiteY1" fmla="*/ 45244 h 49053"/>
                  <a:gd name="connsiteX2" fmla="*/ 45244 w 49529"/>
                  <a:gd name="connsiteY2" fmla="*/ 25241 h 49053"/>
                  <a:gd name="connsiteX3" fmla="*/ 24289 w 49529"/>
                  <a:gd name="connsiteY3" fmla="*/ 4286 h 49053"/>
                  <a:gd name="connsiteX4" fmla="*/ 4286 w 49529"/>
                  <a:gd name="connsiteY4" fmla="*/ 4286 h 49053"/>
                  <a:gd name="connsiteX5" fmla="*/ 4286 w 49529"/>
                  <a:gd name="connsiteY5" fmla="*/ 24289 h 49053"/>
                  <a:gd name="connsiteX6" fmla="*/ 25241 w 49529"/>
                  <a:gd name="connsiteY6" fmla="*/ 45244 h 49053"/>
                  <a:gd name="connsiteX7" fmla="*/ 35719 w 49529"/>
                  <a:gd name="connsiteY7" fmla="*/ 49054 h 49053"/>
                  <a:gd name="connsiteX8" fmla="*/ 34766 w 49529"/>
                  <a:gd name="connsiteY8" fmla="*/ 49054 h 4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9" h="49053">
                    <a:moveTo>
                      <a:pt x="34766" y="49054"/>
                    </a:moveTo>
                    <a:cubicBezTo>
                      <a:pt x="38576" y="49054"/>
                      <a:pt x="42386" y="48101"/>
                      <a:pt x="45244" y="45244"/>
                    </a:cubicBezTo>
                    <a:cubicBezTo>
                      <a:pt x="50959" y="39529"/>
                      <a:pt x="50959" y="30956"/>
                      <a:pt x="45244" y="25241"/>
                    </a:cubicBezTo>
                    <a:lnTo>
                      <a:pt x="24289" y="4286"/>
                    </a:lnTo>
                    <a:cubicBezTo>
                      <a:pt x="18574" y="-1429"/>
                      <a:pt x="10001" y="-1429"/>
                      <a:pt x="4286" y="4286"/>
                    </a:cubicBezTo>
                    <a:cubicBezTo>
                      <a:pt x="-1429" y="10001"/>
                      <a:pt x="-1429" y="18574"/>
                      <a:pt x="4286" y="24289"/>
                    </a:cubicBezTo>
                    <a:lnTo>
                      <a:pt x="25241" y="45244"/>
                    </a:lnTo>
                    <a:cubicBezTo>
                      <a:pt x="28099" y="48101"/>
                      <a:pt x="31909" y="49054"/>
                      <a:pt x="35719" y="49054"/>
                    </a:cubicBezTo>
                    <a:lnTo>
                      <a:pt x="34766" y="49054"/>
                    </a:lnTo>
                    <a:close/>
                  </a:path>
                </a:pathLst>
              </a:custGeom>
              <a:grpFill/>
              <a:ln w="0" cap="flat">
                <a:noFill/>
                <a:prstDash val="solid"/>
                <a:miter/>
              </a:ln>
            </p:spPr>
            <p:txBody>
              <a:bodyPr rtlCol="0" anchor="ctr"/>
              <a:lstStyle/>
              <a:p>
                <a:endParaRPr lang="en-US"/>
              </a:p>
            </p:txBody>
          </p:sp>
        </p:grpSp>
        <p:grpSp>
          <p:nvGrpSpPr>
            <p:cNvPr id="22" name="Graphic 9">
              <a:extLst>
                <a:ext uri="{FF2B5EF4-FFF2-40B4-BE49-F238E27FC236}">
                  <a16:creationId xmlns:a16="http://schemas.microsoft.com/office/drawing/2014/main" id="{CADAC029-8706-FEA6-BE42-A882F230BC47}"/>
                </a:ext>
              </a:extLst>
            </p:cNvPr>
            <p:cNvGrpSpPr/>
            <p:nvPr/>
          </p:nvGrpSpPr>
          <p:grpSpPr>
            <a:xfrm>
              <a:off x="8868023" y="1405223"/>
              <a:ext cx="147525" cy="148057"/>
              <a:chOff x="8868023" y="1405223"/>
              <a:chExt cx="147525" cy="148057"/>
            </a:xfrm>
            <a:grpFill/>
          </p:grpSpPr>
          <p:sp>
            <p:nvSpPr>
              <p:cNvPr id="23" name="Freeform 22">
                <a:extLst>
                  <a:ext uri="{FF2B5EF4-FFF2-40B4-BE49-F238E27FC236}">
                    <a16:creationId xmlns:a16="http://schemas.microsoft.com/office/drawing/2014/main" id="{B009DC4B-56BD-CCC9-EDEB-A51AFD705B0D}"/>
                  </a:ext>
                </a:extLst>
              </p:cNvPr>
              <p:cNvSpPr/>
              <p:nvPr/>
            </p:nvSpPr>
            <p:spPr>
              <a:xfrm>
                <a:off x="8891159" y="1428352"/>
                <a:ext cx="103159" cy="102068"/>
              </a:xfrm>
              <a:custGeom>
                <a:avLst/>
                <a:gdLst>
                  <a:gd name="connsiteX0" fmla="*/ 23957 w 103159"/>
                  <a:gd name="connsiteY0" fmla="*/ 94448 h 102068"/>
                  <a:gd name="connsiteX1" fmla="*/ 1097 w 103159"/>
                  <a:gd name="connsiteY1" fmla="*/ 62064 h 102068"/>
                  <a:gd name="connsiteX2" fmla="*/ 40150 w 103159"/>
                  <a:gd name="connsiteY2" fmla="*/ 1103 h 102068"/>
                  <a:gd name="connsiteX3" fmla="*/ 79202 w 103159"/>
                  <a:gd name="connsiteY3" fmla="*/ 7771 h 102068"/>
                  <a:gd name="connsiteX4" fmla="*/ 102062 w 103159"/>
                  <a:gd name="connsiteY4" fmla="*/ 40156 h 102068"/>
                  <a:gd name="connsiteX5" fmla="*/ 63009 w 103159"/>
                  <a:gd name="connsiteY5" fmla="*/ 101116 h 102068"/>
                  <a:gd name="connsiteX6" fmla="*/ 51580 w 103159"/>
                  <a:gd name="connsiteY6" fmla="*/ 102068 h 102068"/>
                  <a:gd name="connsiteX7" fmla="*/ 23957 w 103159"/>
                  <a:gd name="connsiteY7" fmla="*/ 94448 h 102068"/>
                  <a:gd name="connsiteX8" fmla="*/ 23957 w 103159"/>
                  <a:gd name="connsiteY8" fmla="*/ 94448 h 102068"/>
                  <a:gd name="connsiteX9" fmla="*/ 46817 w 103159"/>
                  <a:gd name="connsiteY9" fmla="*/ 28726 h 102068"/>
                  <a:gd name="connsiteX10" fmla="*/ 29672 w 103159"/>
                  <a:gd name="connsiteY10" fmla="*/ 55396 h 102068"/>
                  <a:gd name="connsiteX11" fmla="*/ 39197 w 103159"/>
                  <a:gd name="connsiteY11" fmla="*/ 69683 h 102068"/>
                  <a:gd name="connsiteX12" fmla="*/ 56342 w 103159"/>
                  <a:gd name="connsiteY12" fmla="*/ 72541 h 102068"/>
                  <a:gd name="connsiteX13" fmla="*/ 73487 w 103159"/>
                  <a:gd name="connsiteY13" fmla="*/ 45871 h 102068"/>
                  <a:gd name="connsiteX14" fmla="*/ 63962 w 103159"/>
                  <a:gd name="connsiteY14" fmla="*/ 31583 h 102068"/>
                  <a:gd name="connsiteX15" fmla="*/ 51580 w 103159"/>
                  <a:gd name="connsiteY15" fmla="*/ 27773 h 102068"/>
                  <a:gd name="connsiteX16" fmla="*/ 46817 w 103159"/>
                  <a:gd name="connsiteY16" fmla="*/ 27773 h 10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159" h="102068">
                    <a:moveTo>
                      <a:pt x="23957" y="94448"/>
                    </a:moveTo>
                    <a:cubicBezTo>
                      <a:pt x="12527" y="86828"/>
                      <a:pt x="4907" y="75398"/>
                      <a:pt x="1097" y="62064"/>
                    </a:cubicBezTo>
                    <a:cubicBezTo>
                      <a:pt x="-4618" y="34441"/>
                      <a:pt x="12527" y="6818"/>
                      <a:pt x="40150" y="1103"/>
                    </a:cubicBezTo>
                    <a:cubicBezTo>
                      <a:pt x="53484" y="-1754"/>
                      <a:pt x="66820" y="1103"/>
                      <a:pt x="79202" y="7771"/>
                    </a:cubicBezTo>
                    <a:cubicBezTo>
                      <a:pt x="90632" y="15391"/>
                      <a:pt x="98252" y="26821"/>
                      <a:pt x="102062" y="40156"/>
                    </a:cubicBezTo>
                    <a:cubicBezTo>
                      <a:pt x="107777" y="67778"/>
                      <a:pt x="90632" y="95401"/>
                      <a:pt x="63009" y="101116"/>
                    </a:cubicBezTo>
                    <a:cubicBezTo>
                      <a:pt x="59200" y="101116"/>
                      <a:pt x="55390" y="102068"/>
                      <a:pt x="51580" y="102068"/>
                    </a:cubicBezTo>
                    <a:cubicBezTo>
                      <a:pt x="42055" y="102068"/>
                      <a:pt x="32530" y="99211"/>
                      <a:pt x="23957" y="94448"/>
                    </a:cubicBezTo>
                    <a:lnTo>
                      <a:pt x="23957" y="94448"/>
                    </a:lnTo>
                    <a:close/>
                    <a:moveTo>
                      <a:pt x="46817" y="28726"/>
                    </a:moveTo>
                    <a:cubicBezTo>
                      <a:pt x="34434" y="31583"/>
                      <a:pt x="26815" y="43966"/>
                      <a:pt x="29672" y="55396"/>
                    </a:cubicBezTo>
                    <a:cubicBezTo>
                      <a:pt x="30625" y="61111"/>
                      <a:pt x="34434" y="65873"/>
                      <a:pt x="39197" y="69683"/>
                    </a:cubicBezTo>
                    <a:cubicBezTo>
                      <a:pt x="43959" y="72541"/>
                      <a:pt x="50627" y="74446"/>
                      <a:pt x="56342" y="72541"/>
                    </a:cubicBezTo>
                    <a:cubicBezTo>
                      <a:pt x="68725" y="69683"/>
                      <a:pt x="76345" y="57301"/>
                      <a:pt x="73487" y="45871"/>
                    </a:cubicBezTo>
                    <a:cubicBezTo>
                      <a:pt x="72534" y="40156"/>
                      <a:pt x="68725" y="35393"/>
                      <a:pt x="63962" y="31583"/>
                    </a:cubicBezTo>
                    <a:cubicBezTo>
                      <a:pt x="60152" y="29678"/>
                      <a:pt x="56342" y="27773"/>
                      <a:pt x="51580" y="27773"/>
                    </a:cubicBezTo>
                    <a:lnTo>
                      <a:pt x="46817" y="27773"/>
                    </a:lnTo>
                    <a:close/>
                  </a:path>
                </a:pathLst>
              </a:custGeom>
              <a:grpFill/>
              <a:ln w="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AD27CB7-262A-1FAA-5782-32BCA6B0854A}"/>
                  </a:ext>
                </a:extLst>
              </p:cNvPr>
              <p:cNvSpPr/>
              <p:nvPr/>
            </p:nvSpPr>
            <p:spPr>
              <a:xfrm>
                <a:off x="8914696" y="1405223"/>
                <a:ext cx="33225" cy="50902"/>
              </a:xfrm>
              <a:custGeom>
                <a:avLst/>
                <a:gdLst>
                  <a:gd name="connsiteX0" fmla="*/ 19470 w 33225"/>
                  <a:gd name="connsiteY0" fmla="*/ 49950 h 50902"/>
                  <a:gd name="connsiteX1" fmla="*/ 22327 w 33225"/>
                  <a:gd name="connsiteY1" fmla="*/ 49950 h 50902"/>
                  <a:gd name="connsiteX2" fmla="*/ 32805 w 33225"/>
                  <a:gd name="connsiteY2" fmla="*/ 32805 h 50902"/>
                  <a:gd name="connsiteX3" fmla="*/ 28043 w 33225"/>
                  <a:gd name="connsiteY3" fmla="*/ 10898 h 50902"/>
                  <a:gd name="connsiteX4" fmla="*/ 10897 w 33225"/>
                  <a:gd name="connsiteY4" fmla="*/ 420 h 50902"/>
                  <a:gd name="connsiteX5" fmla="*/ 420 w 33225"/>
                  <a:gd name="connsiteY5" fmla="*/ 17565 h 50902"/>
                  <a:gd name="connsiteX6" fmla="*/ 5183 w 33225"/>
                  <a:gd name="connsiteY6" fmla="*/ 39473 h 50902"/>
                  <a:gd name="connsiteX7" fmla="*/ 19470 w 33225"/>
                  <a:gd name="connsiteY7" fmla="*/ 50903 h 50902"/>
                  <a:gd name="connsiteX8" fmla="*/ 19470 w 33225"/>
                  <a:gd name="connsiteY8" fmla="*/ 50903 h 5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25" h="50902">
                    <a:moveTo>
                      <a:pt x="19470" y="49950"/>
                    </a:moveTo>
                    <a:lnTo>
                      <a:pt x="22327" y="49950"/>
                    </a:lnTo>
                    <a:cubicBezTo>
                      <a:pt x="29947" y="48045"/>
                      <a:pt x="34710" y="40425"/>
                      <a:pt x="32805" y="32805"/>
                    </a:cubicBezTo>
                    <a:lnTo>
                      <a:pt x="28043" y="10898"/>
                    </a:lnTo>
                    <a:cubicBezTo>
                      <a:pt x="26137" y="3278"/>
                      <a:pt x="18518" y="-1485"/>
                      <a:pt x="10897" y="420"/>
                    </a:cubicBezTo>
                    <a:cubicBezTo>
                      <a:pt x="3277" y="2325"/>
                      <a:pt x="-1485" y="9945"/>
                      <a:pt x="420" y="17565"/>
                    </a:cubicBezTo>
                    <a:lnTo>
                      <a:pt x="5183" y="39473"/>
                    </a:lnTo>
                    <a:cubicBezTo>
                      <a:pt x="7087" y="46140"/>
                      <a:pt x="12802" y="50903"/>
                      <a:pt x="19470" y="50903"/>
                    </a:cubicBezTo>
                    <a:lnTo>
                      <a:pt x="19470" y="50903"/>
                    </a:lnTo>
                    <a:close/>
                  </a:path>
                </a:pathLst>
              </a:custGeom>
              <a:grp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B06B498-6BCC-110C-F563-B04EA73FE278}"/>
                  </a:ext>
                </a:extLst>
              </p:cNvPr>
              <p:cNvSpPr/>
              <p:nvPr/>
            </p:nvSpPr>
            <p:spPr>
              <a:xfrm>
                <a:off x="8935651" y="1502378"/>
                <a:ext cx="33225" cy="50902"/>
              </a:xfrm>
              <a:custGeom>
                <a:avLst/>
                <a:gdLst>
                  <a:gd name="connsiteX0" fmla="*/ 19470 w 33225"/>
                  <a:gd name="connsiteY0" fmla="*/ 49950 h 50902"/>
                  <a:gd name="connsiteX1" fmla="*/ 22328 w 33225"/>
                  <a:gd name="connsiteY1" fmla="*/ 49950 h 50902"/>
                  <a:gd name="connsiteX2" fmla="*/ 32805 w 33225"/>
                  <a:gd name="connsiteY2" fmla="*/ 32805 h 50902"/>
                  <a:gd name="connsiteX3" fmla="*/ 28042 w 33225"/>
                  <a:gd name="connsiteY3" fmla="*/ 10898 h 50902"/>
                  <a:gd name="connsiteX4" fmla="*/ 10898 w 33225"/>
                  <a:gd name="connsiteY4" fmla="*/ 420 h 50902"/>
                  <a:gd name="connsiteX5" fmla="*/ 420 w 33225"/>
                  <a:gd name="connsiteY5" fmla="*/ 17565 h 50902"/>
                  <a:gd name="connsiteX6" fmla="*/ 5182 w 33225"/>
                  <a:gd name="connsiteY6" fmla="*/ 39473 h 50902"/>
                  <a:gd name="connsiteX7" fmla="*/ 19470 w 33225"/>
                  <a:gd name="connsiteY7" fmla="*/ 50902 h 50902"/>
                  <a:gd name="connsiteX8" fmla="*/ 19470 w 33225"/>
                  <a:gd name="connsiteY8" fmla="*/ 50902 h 5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25" h="50902">
                    <a:moveTo>
                      <a:pt x="19470" y="49950"/>
                    </a:moveTo>
                    <a:lnTo>
                      <a:pt x="22328" y="49950"/>
                    </a:lnTo>
                    <a:cubicBezTo>
                      <a:pt x="29948" y="48045"/>
                      <a:pt x="34710" y="40425"/>
                      <a:pt x="32805" y="32805"/>
                    </a:cubicBezTo>
                    <a:lnTo>
                      <a:pt x="28042" y="10898"/>
                    </a:lnTo>
                    <a:cubicBezTo>
                      <a:pt x="26138" y="3277"/>
                      <a:pt x="18517" y="-1485"/>
                      <a:pt x="10898" y="420"/>
                    </a:cubicBezTo>
                    <a:cubicBezTo>
                      <a:pt x="3278" y="2325"/>
                      <a:pt x="-1485" y="9945"/>
                      <a:pt x="420" y="17565"/>
                    </a:cubicBezTo>
                    <a:lnTo>
                      <a:pt x="5182" y="39473"/>
                    </a:lnTo>
                    <a:cubicBezTo>
                      <a:pt x="7088" y="46140"/>
                      <a:pt x="12803" y="50902"/>
                      <a:pt x="19470" y="50902"/>
                    </a:cubicBezTo>
                    <a:lnTo>
                      <a:pt x="19470" y="50902"/>
                    </a:lnTo>
                    <a:close/>
                  </a:path>
                </a:pathLst>
              </a:custGeom>
              <a:grp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1888AF8-4907-15EE-5EB3-E54E1DD6F331}"/>
                  </a:ext>
                </a:extLst>
              </p:cNvPr>
              <p:cNvSpPr/>
              <p:nvPr/>
            </p:nvSpPr>
            <p:spPr>
              <a:xfrm>
                <a:off x="8868023" y="1472850"/>
                <a:ext cx="50370" cy="33757"/>
              </a:xfrm>
              <a:custGeom>
                <a:avLst/>
                <a:gdLst>
                  <a:gd name="connsiteX0" fmla="*/ 14707 w 50370"/>
                  <a:gd name="connsiteY0" fmla="*/ 32805 h 33757"/>
                  <a:gd name="connsiteX1" fmla="*/ 17565 w 50370"/>
                  <a:gd name="connsiteY1" fmla="*/ 32805 h 33757"/>
                  <a:gd name="connsiteX2" fmla="*/ 39473 w 50370"/>
                  <a:gd name="connsiteY2" fmla="*/ 28042 h 33757"/>
                  <a:gd name="connsiteX3" fmla="*/ 49950 w 50370"/>
                  <a:gd name="connsiteY3" fmla="*/ 10898 h 33757"/>
                  <a:gd name="connsiteX4" fmla="*/ 32805 w 50370"/>
                  <a:gd name="connsiteY4" fmla="*/ 420 h 33757"/>
                  <a:gd name="connsiteX5" fmla="*/ 10898 w 50370"/>
                  <a:gd name="connsiteY5" fmla="*/ 5182 h 33757"/>
                  <a:gd name="connsiteX6" fmla="*/ 420 w 50370"/>
                  <a:gd name="connsiteY6" fmla="*/ 22328 h 33757"/>
                  <a:gd name="connsiteX7" fmla="*/ 14707 w 50370"/>
                  <a:gd name="connsiteY7" fmla="*/ 33757 h 33757"/>
                  <a:gd name="connsiteX8" fmla="*/ 14707 w 50370"/>
                  <a:gd name="connsiteY8" fmla="*/ 33757 h 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70" h="33757">
                    <a:moveTo>
                      <a:pt x="14707" y="32805"/>
                    </a:moveTo>
                    <a:lnTo>
                      <a:pt x="17565" y="32805"/>
                    </a:lnTo>
                    <a:lnTo>
                      <a:pt x="39473" y="28042"/>
                    </a:lnTo>
                    <a:cubicBezTo>
                      <a:pt x="47093" y="26138"/>
                      <a:pt x="51855" y="18517"/>
                      <a:pt x="49950" y="10898"/>
                    </a:cubicBezTo>
                    <a:cubicBezTo>
                      <a:pt x="48045" y="3278"/>
                      <a:pt x="40425" y="-1485"/>
                      <a:pt x="32805" y="420"/>
                    </a:cubicBezTo>
                    <a:lnTo>
                      <a:pt x="10898" y="5182"/>
                    </a:lnTo>
                    <a:cubicBezTo>
                      <a:pt x="3278" y="7088"/>
                      <a:pt x="-1485" y="14707"/>
                      <a:pt x="420" y="22328"/>
                    </a:cubicBezTo>
                    <a:cubicBezTo>
                      <a:pt x="2325" y="28995"/>
                      <a:pt x="8040" y="33757"/>
                      <a:pt x="14707" y="33757"/>
                    </a:cubicBezTo>
                    <a:lnTo>
                      <a:pt x="14707" y="33757"/>
                    </a:lnTo>
                    <a:close/>
                  </a:path>
                </a:pathLst>
              </a:custGeom>
              <a:grp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AB1588E-498B-73CE-F43C-D34DD6D89976}"/>
                  </a:ext>
                </a:extLst>
              </p:cNvPr>
              <p:cNvSpPr/>
              <p:nvPr/>
            </p:nvSpPr>
            <p:spPr>
              <a:xfrm>
                <a:off x="8965178" y="1451896"/>
                <a:ext cx="50370" cy="33757"/>
              </a:xfrm>
              <a:custGeom>
                <a:avLst/>
                <a:gdLst>
                  <a:gd name="connsiteX0" fmla="*/ 14708 w 50370"/>
                  <a:gd name="connsiteY0" fmla="*/ 32805 h 33757"/>
                  <a:gd name="connsiteX1" fmla="*/ 17565 w 50370"/>
                  <a:gd name="connsiteY1" fmla="*/ 32805 h 33757"/>
                  <a:gd name="connsiteX2" fmla="*/ 39473 w 50370"/>
                  <a:gd name="connsiteY2" fmla="*/ 28043 h 33757"/>
                  <a:gd name="connsiteX3" fmla="*/ 49950 w 50370"/>
                  <a:gd name="connsiteY3" fmla="*/ 10897 h 33757"/>
                  <a:gd name="connsiteX4" fmla="*/ 32805 w 50370"/>
                  <a:gd name="connsiteY4" fmla="*/ 420 h 33757"/>
                  <a:gd name="connsiteX5" fmla="*/ 10898 w 50370"/>
                  <a:gd name="connsiteY5" fmla="*/ 5183 h 33757"/>
                  <a:gd name="connsiteX6" fmla="*/ 420 w 50370"/>
                  <a:gd name="connsiteY6" fmla="*/ 22327 h 33757"/>
                  <a:gd name="connsiteX7" fmla="*/ 14708 w 50370"/>
                  <a:gd name="connsiteY7" fmla="*/ 33758 h 33757"/>
                  <a:gd name="connsiteX8" fmla="*/ 14708 w 50370"/>
                  <a:gd name="connsiteY8" fmla="*/ 33758 h 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70" h="33757">
                    <a:moveTo>
                      <a:pt x="14708" y="32805"/>
                    </a:moveTo>
                    <a:lnTo>
                      <a:pt x="17565" y="32805"/>
                    </a:lnTo>
                    <a:lnTo>
                      <a:pt x="39473" y="28043"/>
                    </a:lnTo>
                    <a:cubicBezTo>
                      <a:pt x="47093" y="26137"/>
                      <a:pt x="51855" y="18518"/>
                      <a:pt x="49950" y="10897"/>
                    </a:cubicBezTo>
                    <a:cubicBezTo>
                      <a:pt x="48045" y="3277"/>
                      <a:pt x="40425" y="-1485"/>
                      <a:pt x="32805" y="420"/>
                    </a:cubicBezTo>
                    <a:lnTo>
                      <a:pt x="10898" y="5183"/>
                    </a:lnTo>
                    <a:cubicBezTo>
                      <a:pt x="3277" y="7087"/>
                      <a:pt x="-1485" y="14708"/>
                      <a:pt x="420" y="22327"/>
                    </a:cubicBezTo>
                    <a:cubicBezTo>
                      <a:pt x="2325" y="28995"/>
                      <a:pt x="8040" y="33758"/>
                      <a:pt x="14708" y="33758"/>
                    </a:cubicBezTo>
                    <a:lnTo>
                      <a:pt x="14708" y="33758"/>
                    </a:lnTo>
                    <a:close/>
                  </a:path>
                </a:pathLst>
              </a:custGeom>
              <a:grp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1AA6B11-8D0F-0FCE-932E-553B0D9D3E44}"/>
                  </a:ext>
                </a:extLst>
              </p:cNvPr>
              <p:cNvSpPr/>
              <p:nvPr/>
            </p:nvSpPr>
            <p:spPr>
              <a:xfrm>
                <a:off x="8895077" y="1496094"/>
                <a:ext cx="41031" cy="47661"/>
              </a:xfrm>
              <a:custGeom>
                <a:avLst/>
                <a:gdLst>
                  <a:gd name="connsiteX0" fmla="*/ 14324 w 41031"/>
                  <a:gd name="connsiteY0" fmla="*/ 47662 h 47661"/>
                  <a:gd name="connsiteX1" fmla="*/ 26707 w 41031"/>
                  <a:gd name="connsiteY1" fmla="*/ 40994 h 47661"/>
                  <a:gd name="connsiteX2" fmla="*/ 39090 w 41031"/>
                  <a:gd name="connsiteY2" fmla="*/ 21944 h 47661"/>
                  <a:gd name="connsiteX3" fmla="*/ 34327 w 41031"/>
                  <a:gd name="connsiteY3" fmla="*/ 1942 h 47661"/>
                  <a:gd name="connsiteX4" fmla="*/ 14324 w 41031"/>
                  <a:gd name="connsiteY4" fmla="*/ 6704 h 47661"/>
                  <a:gd name="connsiteX5" fmla="*/ 1942 w 41031"/>
                  <a:gd name="connsiteY5" fmla="*/ 25754 h 47661"/>
                  <a:gd name="connsiteX6" fmla="*/ 6704 w 41031"/>
                  <a:gd name="connsiteY6" fmla="*/ 45757 h 47661"/>
                  <a:gd name="connsiteX7" fmla="*/ 14324 w 41031"/>
                  <a:gd name="connsiteY7" fmla="*/ 47662 h 47661"/>
                  <a:gd name="connsiteX8" fmla="*/ 14324 w 41031"/>
                  <a:gd name="connsiteY8" fmla="*/ 47662 h 4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1" h="47661">
                    <a:moveTo>
                      <a:pt x="14324" y="47662"/>
                    </a:moveTo>
                    <a:cubicBezTo>
                      <a:pt x="19087" y="47662"/>
                      <a:pt x="23849" y="45757"/>
                      <a:pt x="26707" y="40994"/>
                    </a:cubicBezTo>
                    <a:lnTo>
                      <a:pt x="39090" y="21944"/>
                    </a:lnTo>
                    <a:cubicBezTo>
                      <a:pt x="42899" y="15277"/>
                      <a:pt x="40994" y="6704"/>
                      <a:pt x="34327" y="1942"/>
                    </a:cubicBezTo>
                    <a:cubicBezTo>
                      <a:pt x="27659" y="-1868"/>
                      <a:pt x="19087" y="37"/>
                      <a:pt x="14324" y="6704"/>
                    </a:cubicBezTo>
                    <a:lnTo>
                      <a:pt x="1942" y="25754"/>
                    </a:lnTo>
                    <a:cubicBezTo>
                      <a:pt x="-1868" y="32422"/>
                      <a:pt x="37" y="40994"/>
                      <a:pt x="6704" y="45757"/>
                    </a:cubicBezTo>
                    <a:cubicBezTo>
                      <a:pt x="8609" y="47662"/>
                      <a:pt x="11467" y="47662"/>
                      <a:pt x="14324" y="47662"/>
                    </a:cubicBezTo>
                    <a:lnTo>
                      <a:pt x="14324" y="47662"/>
                    </a:lnTo>
                    <a:close/>
                  </a:path>
                </a:pathLst>
              </a:custGeom>
              <a:grp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F785928-A2CA-2E22-2130-D1EF6E8A9DE1}"/>
                  </a:ext>
                </a:extLst>
              </p:cNvPr>
              <p:cNvSpPr/>
              <p:nvPr/>
            </p:nvSpPr>
            <p:spPr>
              <a:xfrm>
                <a:off x="8948417" y="1412274"/>
                <a:ext cx="41031" cy="47661"/>
              </a:xfrm>
              <a:custGeom>
                <a:avLst/>
                <a:gdLst>
                  <a:gd name="connsiteX0" fmla="*/ 14324 w 41031"/>
                  <a:gd name="connsiteY0" fmla="*/ 47662 h 47661"/>
                  <a:gd name="connsiteX1" fmla="*/ 26707 w 41031"/>
                  <a:gd name="connsiteY1" fmla="*/ 40994 h 47661"/>
                  <a:gd name="connsiteX2" fmla="*/ 39089 w 41031"/>
                  <a:gd name="connsiteY2" fmla="*/ 21944 h 47661"/>
                  <a:gd name="connsiteX3" fmla="*/ 34327 w 41031"/>
                  <a:gd name="connsiteY3" fmla="*/ 1942 h 47661"/>
                  <a:gd name="connsiteX4" fmla="*/ 14324 w 41031"/>
                  <a:gd name="connsiteY4" fmla="*/ 6704 h 47661"/>
                  <a:gd name="connsiteX5" fmla="*/ 1942 w 41031"/>
                  <a:gd name="connsiteY5" fmla="*/ 25754 h 47661"/>
                  <a:gd name="connsiteX6" fmla="*/ 6704 w 41031"/>
                  <a:gd name="connsiteY6" fmla="*/ 45757 h 47661"/>
                  <a:gd name="connsiteX7" fmla="*/ 14324 w 41031"/>
                  <a:gd name="connsiteY7" fmla="*/ 47662 h 47661"/>
                  <a:gd name="connsiteX8" fmla="*/ 14324 w 41031"/>
                  <a:gd name="connsiteY8" fmla="*/ 47662 h 4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1" h="47661">
                    <a:moveTo>
                      <a:pt x="14324" y="47662"/>
                    </a:moveTo>
                    <a:cubicBezTo>
                      <a:pt x="19087" y="47662"/>
                      <a:pt x="23849" y="45757"/>
                      <a:pt x="26707" y="40994"/>
                    </a:cubicBezTo>
                    <a:lnTo>
                      <a:pt x="39089" y="21944"/>
                    </a:lnTo>
                    <a:cubicBezTo>
                      <a:pt x="42899" y="15277"/>
                      <a:pt x="40994" y="6704"/>
                      <a:pt x="34327" y="1942"/>
                    </a:cubicBezTo>
                    <a:cubicBezTo>
                      <a:pt x="27659" y="-1868"/>
                      <a:pt x="19087" y="37"/>
                      <a:pt x="14324" y="6704"/>
                    </a:cubicBezTo>
                    <a:lnTo>
                      <a:pt x="1942" y="25754"/>
                    </a:lnTo>
                    <a:cubicBezTo>
                      <a:pt x="-1868" y="32422"/>
                      <a:pt x="37" y="40994"/>
                      <a:pt x="6704" y="45757"/>
                    </a:cubicBezTo>
                    <a:cubicBezTo>
                      <a:pt x="8609" y="47662"/>
                      <a:pt x="11467" y="47662"/>
                      <a:pt x="14324" y="47662"/>
                    </a:cubicBezTo>
                    <a:lnTo>
                      <a:pt x="14324" y="47662"/>
                    </a:lnTo>
                    <a:close/>
                  </a:path>
                </a:pathLst>
              </a:custGeom>
              <a:grp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698A13D-8874-6D66-370A-615E697B4402}"/>
                  </a:ext>
                </a:extLst>
              </p:cNvPr>
              <p:cNvSpPr/>
              <p:nvPr/>
            </p:nvSpPr>
            <p:spPr>
              <a:xfrm>
                <a:off x="8876979" y="1431324"/>
                <a:ext cx="47698" cy="40994"/>
              </a:xfrm>
              <a:custGeom>
                <a:avLst/>
                <a:gdLst>
                  <a:gd name="connsiteX0" fmla="*/ 33374 w 47698"/>
                  <a:gd name="connsiteY0" fmla="*/ 40994 h 40994"/>
                  <a:gd name="connsiteX1" fmla="*/ 45757 w 47698"/>
                  <a:gd name="connsiteY1" fmla="*/ 34327 h 40994"/>
                  <a:gd name="connsiteX2" fmla="*/ 40994 w 47698"/>
                  <a:gd name="connsiteY2" fmla="*/ 14324 h 40994"/>
                  <a:gd name="connsiteX3" fmla="*/ 21944 w 47698"/>
                  <a:gd name="connsiteY3" fmla="*/ 1942 h 40994"/>
                  <a:gd name="connsiteX4" fmla="*/ 1942 w 47698"/>
                  <a:gd name="connsiteY4" fmla="*/ 6704 h 40994"/>
                  <a:gd name="connsiteX5" fmla="*/ 6704 w 47698"/>
                  <a:gd name="connsiteY5" fmla="*/ 26707 h 40994"/>
                  <a:gd name="connsiteX6" fmla="*/ 25754 w 47698"/>
                  <a:gd name="connsiteY6" fmla="*/ 39089 h 40994"/>
                  <a:gd name="connsiteX7" fmla="*/ 33374 w 47698"/>
                  <a:gd name="connsiteY7" fmla="*/ 40994 h 40994"/>
                  <a:gd name="connsiteX8" fmla="*/ 33374 w 47698"/>
                  <a:gd name="connsiteY8" fmla="*/ 40994 h 4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98" h="40994">
                    <a:moveTo>
                      <a:pt x="33374" y="40994"/>
                    </a:moveTo>
                    <a:cubicBezTo>
                      <a:pt x="38137" y="40994"/>
                      <a:pt x="42899" y="39089"/>
                      <a:pt x="45757" y="34327"/>
                    </a:cubicBezTo>
                    <a:cubicBezTo>
                      <a:pt x="49567" y="27659"/>
                      <a:pt x="47662" y="19087"/>
                      <a:pt x="40994" y="14324"/>
                    </a:cubicBezTo>
                    <a:lnTo>
                      <a:pt x="21944" y="1942"/>
                    </a:lnTo>
                    <a:cubicBezTo>
                      <a:pt x="15277" y="-1868"/>
                      <a:pt x="6704" y="37"/>
                      <a:pt x="1942" y="6704"/>
                    </a:cubicBezTo>
                    <a:cubicBezTo>
                      <a:pt x="-1868" y="13372"/>
                      <a:pt x="37" y="21944"/>
                      <a:pt x="6704" y="26707"/>
                    </a:cubicBezTo>
                    <a:lnTo>
                      <a:pt x="25754" y="39089"/>
                    </a:lnTo>
                    <a:cubicBezTo>
                      <a:pt x="27659" y="40994"/>
                      <a:pt x="30517" y="40994"/>
                      <a:pt x="33374" y="40994"/>
                    </a:cubicBezTo>
                    <a:lnTo>
                      <a:pt x="33374" y="40994"/>
                    </a:lnTo>
                    <a:close/>
                  </a:path>
                </a:pathLst>
              </a:custGeom>
              <a:grp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20E1DCB7-8D06-D4FD-1E51-06E2F49A2818}"/>
                  </a:ext>
                </a:extLst>
              </p:cNvPr>
              <p:cNvSpPr/>
              <p:nvPr/>
            </p:nvSpPr>
            <p:spPr>
              <a:xfrm>
                <a:off x="8959847" y="1484664"/>
                <a:ext cx="47698" cy="40994"/>
              </a:xfrm>
              <a:custGeom>
                <a:avLst/>
                <a:gdLst>
                  <a:gd name="connsiteX0" fmla="*/ 33374 w 47698"/>
                  <a:gd name="connsiteY0" fmla="*/ 40994 h 40994"/>
                  <a:gd name="connsiteX1" fmla="*/ 45757 w 47698"/>
                  <a:gd name="connsiteY1" fmla="*/ 34327 h 40994"/>
                  <a:gd name="connsiteX2" fmla="*/ 40994 w 47698"/>
                  <a:gd name="connsiteY2" fmla="*/ 14324 h 40994"/>
                  <a:gd name="connsiteX3" fmla="*/ 21944 w 47698"/>
                  <a:gd name="connsiteY3" fmla="*/ 1942 h 40994"/>
                  <a:gd name="connsiteX4" fmla="*/ 1942 w 47698"/>
                  <a:gd name="connsiteY4" fmla="*/ 6704 h 40994"/>
                  <a:gd name="connsiteX5" fmla="*/ 6704 w 47698"/>
                  <a:gd name="connsiteY5" fmla="*/ 26707 h 40994"/>
                  <a:gd name="connsiteX6" fmla="*/ 25754 w 47698"/>
                  <a:gd name="connsiteY6" fmla="*/ 39090 h 40994"/>
                  <a:gd name="connsiteX7" fmla="*/ 33374 w 47698"/>
                  <a:gd name="connsiteY7" fmla="*/ 40994 h 40994"/>
                  <a:gd name="connsiteX8" fmla="*/ 33374 w 47698"/>
                  <a:gd name="connsiteY8" fmla="*/ 40994 h 4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98" h="40994">
                    <a:moveTo>
                      <a:pt x="33374" y="40994"/>
                    </a:moveTo>
                    <a:cubicBezTo>
                      <a:pt x="38137" y="40994"/>
                      <a:pt x="42899" y="39090"/>
                      <a:pt x="45757" y="34327"/>
                    </a:cubicBezTo>
                    <a:cubicBezTo>
                      <a:pt x="49567" y="27659"/>
                      <a:pt x="47662" y="19087"/>
                      <a:pt x="40994" y="14324"/>
                    </a:cubicBezTo>
                    <a:lnTo>
                      <a:pt x="21944" y="1942"/>
                    </a:lnTo>
                    <a:cubicBezTo>
                      <a:pt x="15277" y="-1868"/>
                      <a:pt x="6704" y="37"/>
                      <a:pt x="1942" y="6704"/>
                    </a:cubicBezTo>
                    <a:cubicBezTo>
                      <a:pt x="-1868" y="13372"/>
                      <a:pt x="37" y="21944"/>
                      <a:pt x="6704" y="26707"/>
                    </a:cubicBezTo>
                    <a:lnTo>
                      <a:pt x="25754" y="39090"/>
                    </a:lnTo>
                    <a:cubicBezTo>
                      <a:pt x="27659" y="40994"/>
                      <a:pt x="30517" y="40994"/>
                      <a:pt x="33374" y="40994"/>
                    </a:cubicBezTo>
                    <a:lnTo>
                      <a:pt x="33374" y="40994"/>
                    </a:lnTo>
                    <a:close/>
                  </a:path>
                </a:pathLst>
              </a:custGeom>
              <a:grpFill/>
              <a:ln w="0" cap="flat">
                <a:noFill/>
                <a:prstDash val="solid"/>
                <a:miter/>
              </a:ln>
            </p:spPr>
            <p:txBody>
              <a:bodyPr rtlCol="0" anchor="ctr"/>
              <a:lstStyle/>
              <a:p>
                <a:endParaRPr lang="en-US"/>
              </a:p>
            </p:txBody>
          </p:sp>
        </p:grpSp>
        <p:grpSp>
          <p:nvGrpSpPr>
            <p:cNvPr id="32" name="Graphic 9">
              <a:extLst>
                <a:ext uri="{FF2B5EF4-FFF2-40B4-BE49-F238E27FC236}">
                  <a16:creationId xmlns:a16="http://schemas.microsoft.com/office/drawing/2014/main" id="{A2781F93-B83C-F63B-1FDC-7B87D22D7D54}"/>
                </a:ext>
              </a:extLst>
            </p:cNvPr>
            <p:cNvGrpSpPr/>
            <p:nvPr/>
          </p:nvGrpSpPr>
          <p:grpSpPr>
            <a:xfrm>
              <a:off x="8529690" y="1772355"/>
              <a:ext cx="774998" cy="362902"/>
              <a:chOff x="8529690" y="1772355"/>
              <a:chExt cx="774998" cy="362902"/>
            </a:xfrm>
            <a:grpFill/>
          </p:grpSpPr>
          <p:sp>
            <p:nvSpPr>
              <p:cNvPr id="33" name="Freeform 32">
                <a:extLst>
                  <a:ext uri="{FF2B5EF4-FFF2-40B4-BE49-F238E27FC236}">
                    <a16:creationId xmlns:a16="http://schemas.microsoft.com/office/drawing/2014/main" id="{62FA34D2-BAB9-FCC9-463A-86B252951085}"/>
                  </a:ext>
                </a:extLst>
              </p:cNvPr>
              <p:cNvSpPr/>
              <p:nvPr/>
            </p:nvSpPr>
            <p:spPr>
              <a:xfrm>
                <a:off x="9158004" y="1772355"/>
                <a:ext cx="146684" cy="297180"/>
              </a:xfrm>
              <a:custGeom>
                <a:avLst/>
                <a:gdLst>
                  <a:gd name="connsiteX0" fmla="*/ 0 w 146684"/>
                  <a:gd name="connsiteY0" fmla="*/ 282893 h 297180"/>
                  <a:gd name="connsiteX1" fmla="*/ 0 w 146684"/>
                  <a:gd name="connsiteY1" fmla="*/ 14288 h 297180"/>
                  <a:gd name="connsiteX2" fmla="*/ 14288 w 146684"/>
                  <a:gd name="connsiteY2" fmla="*/ 0 h 297180"/>
                  <a:gd name="connsiteX3" fmla="*/ 132397 w 146684"/>
                  <a:gd name="connsiteY3" fmla="*/ 0 h 297180"/>
                  <a:gd name="connsiteX4" fmla="*/ 146685 w 146684"/>
                  <a:gd name="connsiteY4" fmla="*/ 14288 h 297180"/>
                  <a:gd name="connsiteX5" fmla="*/ 146685 w 146684"/>
                  <a:gd name="connsiteY5" fmla="*/ 282893 h 297180"/>
                  <a:gd name="connsiteX6" fmla="*/ 132397 w 146684"/>
                  <a:gd name="connsiteY6" fmla="*/ 297180 h 297180"/>
                  <a:gd name="connsiteX7" fmla="*/ 14288 w 146684"/>
                  <a:gd name="connsiteY7" fmla="*/ 297180 h 297180"/>
                  <a:gd name="connsiteX8" fmla="*/ 0 w 146684"/>
                  <a:gd name="connsiteY8" fmla="*/ 282893 h 297180"/>
                  <a:gd name="connsiteX9" fmla="*/ 118110 w 146684"/>
                  <a:gd name="connsiteY9" fmla="*/ 29528 h 297180"/>
                  <a:gd name="connsiteX10" fmla="*/ 28575 w 146684"/>
                  <a:gd name="connsiteY10" fmla="*/ 29528 h 297180"/>
                  <a:gd name="connsiteX11" fmla="*/ 28575 w 146684"/>
                  <a:gd name="connsiteY11" fmla="*/ 269558 h 297180"/>
                  <a:gd name="connsiteX12" fmla="*/ 118110 w 146684"/>
                  <a:gd name="connsiteY12" fmla="*/ 269558 h 297180"/>
                  <a:gd name="connsiteX13" fmla="*/ 118110 w 146684"/>
                  <a:gd name="connsiteY13" fmla="*/ 29528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684" h="297180">
                    <a:moveTo>
                      <a:pt x="0" y="282893"/>
                    </a:moveTo>
                    <a:lnTo>
                      <a:pt x="0" y="14288"/>
                    </a:lnTo>
                    <a:cubicBezTo>
                      <a:pt x="0" y="6668"/>
                      <a:pt x="6667" y="0"/>
                      <a:pt x="14288" y="0"/>
                    </a:cubicBezTo>
                    <a:lnTo>
                      <a:pt x="132397" y="0"/>
                    </a:lnTo>
                    <a:cubicBezTo>
                      <a:pt x="140017" y="0"/>
                      <a:pt x="146685" y="6668"/>
                      <a:pt x="146685" y="14288"/>
                    </a:cubicBezTo>
                    <a:lnTo>
                      <a:pt x="146685" y="282893"/>
                    </a:lnTo>
                    <a:cubicBezTo>
                      <a:pt x="146685" y="290513"/>
                      <a:pt x="140017" y="297180"/>
                      <a:pt x="132397" y="297180"/>
                    </a:cubicBezTo>
                    <a:lnTo>
                      <a:pt x="14288" y="297180"/>
                    </a:lnTo>
                    <a:cubicBezTo>
                      <a:pt x="6667" y="297180"/>
                      <a:pt x="0" y="290513"/>
                      <a:pt x="0" y="282893"/>
                    </a:cubicBezTo>
                    <a:close/>
                    <a:moveTo>
                      <a:pt x="118110" y="29528"/>
                    </a:moveTo>
                    <a:lnTo>
                      <a:pt x="28575" y="29528"/>
                    </a:lnTo>
                    <a:lnTo>
                      <a:pt x="28575" y="269558"/>
                    </a:lnTo>
                    <a:lnTo>
                      <a:pt x="118110" y="269558"/>
                    </a:lnTo>
                    <a:lnTo>
                      <a:pt x="118110" y="29528"/>
                    </a:lnTo>
                    <a:close/>
                  </a:path>
                </a:pathLst>
              </a:custGeom>
              <a:grp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78128EB-3478-A0B4-5BF5-C728DFA03BBC}"/>
                  </a:ext>
                </a:extLst>
              </p:cNvPr>
              <p:cNvSpPr/>
              <p:nvPr/>
            </p:nvSpPr>
            <p:spPr>
              <a:xfrm>
                <a:off x="8529690" y="1881190"/>
                <a:ext cx="649372" cy="254067"/>
              </a:xfrm>
              <a:custGeom>
                <a:avLst/>
                <a:gdLst>
                  <a:gd name="connsiteX0" fmla="*/ 391141 w 649372"/>
                  <a:gd name="connsiteY0" fmla="*/ 253115 h 254067"/>
                  <a:gd name="connsiteX1" fmla="*/ 475914 w 649372"/>
                  <a:gd name="connsiteY1" fmla="*/ 234065 h 254067"/>
                  <a:gd name="connsiteX2" fmla="*/ 524491 w 649372"/>
                  <a:gd name="connsiteY2" fmla="*/ 206443 h 254067"/>
                  <a:gd name="connsiteX3" fmla="*/ 574021 w 649372"/>
                  <a:gd name="connsiteY3" fmla="*/ 178820 h 254067"/>
                  <a:gd name="connsiteX4" fmla="*/ 636887 w 649372"/>
                  <a:gd name="connsiteY4" fmla="*/ 161675 h 254067"/>
                  <a:gd name="connsiteX5" fmla="*/ 649269 w 649372"/>
                  <a:gd name="connsiteY5" fmla="*/ 145483 h 254067"/>
                  <a:gd name="connsiteX6" fmla="*/ 633077 w 649372"/>
                  <a:gd name="connsiteY6" fmla="*/ 133100 h 254067"/>
                  <a:gd name="connsiteX7" fmla="*/ 559734 w 649372"/>
                  <a:gd name="connsiteY7" fmla="*/ 154055 h 254067"/>
                  <a:gd name="connsiteX8" fmla="*/ 510204 w 649372"/>
                  <a:gd name="connsiteY8" fmla="*/ 182630 h 254067"/>
                  <a:gd name="connsiteX9" fmla="*/ 461627 w 649372"/>
                  <a:gd name="connsiteY9" fmla="*/ 210253 h 254067"/>
                  <a:gd name="connsiteX10" fmla="*/ 342564 w 649372"/>
                  <a:gd name="connsiteY10" fmla="*/ 216920 h 254067"/>
                  <a:gd name="connsiteX11" fmla="*/ 106344 w 649372"/>
                  <a:gd name="connsiteY11" fmla="*/ 110240 h 254067"/>
                  <a:gd name="connsiteX12" fmla="*/ 36811 w 649372"/>
                  <a:gd name="connsiteY12" fmla="*/ 78808 h 254067"/>
                  <a:gd name="connsiteX13" fmla="*/ 31096 w 649372"/>
                  <a:gd name="connsiteY13" fmla="*/ 50233 h 254067"/>
                  <a:gd name="connsiteX14" fmla="*/ 63481 w 649372"/>
                  <a:gd name="connsiteY14" fmla="*/ 30230 h 254067"/>
                  <a:gd name="connsiteX15" fmla="*/ 268269 w 649372"/>
                  <a:gd name="connsiteY15" fmla="*/ 101668 h 254067"/>
                  <a:gd name="connsiteX16" fmla="*/ 438766 w 649372"/>
                  <a:gd name="connsiteY16" fmla="*/ 101668 h 254067"/>
                  <a:gd name="connsiteX17" fmla="*/ 453054 w 649372"/>
                  <a:gd name="connsiteY17" fmla="*/ 87380 h 254067"/>
                  <a:gd name="connsiteX18" fmla="*/ 438766 w 649372"/>
                  <a:gd name="connsiteY18" fmla="*/ 73093 h 254067"/>
                  <a:gd name="connsiteX19" fmla="*/ 275889 w 649372"/>
                  <a:gd name="connsiteY19" fmla="*/ 73093 h 254067"/>
                  <a:gd name="connsiteX20" fmla="*/ 72054 w 649372"/>
                  <a:gd name="connsiteY20" fmla="*/ 2608 h 254067"/>
                  <a:gd name="connsiteX21" fmla="*/ 4427 w 649372"/>
                  <a:gd name="connsiteY21" fmla="*/ 39755 h 254067"/>
                  <a:gd name="connsiteX22" fmla="*/ 25381 w 649372"/>
                  <a:gd name="connsiteY22" fmla="*/ 104525 h 254067"/>
                  <a:gd name="connsiteX23" fmla="*/ 94914 w 649372"/>
                  <a:gd name="connsiteY23" fmla="*/ 135958 h 254067"/>
                  <a:gd name="connsiteX24" fmla="*/ 332087 w 649372"/>
                  <a:gd name="connsiteY24" fmla="*/ 242638 h 254067"/>
                  <a:gd name="connsiteX25" fmla="*/ 392094 w 649372"/>
                  <a:gd name="connsiteY25" fmla="*/ 254068 h 254067"/>
                  <a:gd name="connsiteX26" fmla="*/ 392094 w 649372"/>
                  <a:gd name="connsiteY26" fmla="*/ 254068 h 25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9372" h="254067">
                    <a:moveTo>
                      <a:pt x="391141" y="253115"/>
                    </a:moveTo>
                    <a:cubicBezTo>
                      <a:pt x="426384" y="253115"/>
                      <a:pt x="457816" y="243590"/>
                      <a:pt x="475914" y="234065"/>
                    </a:cubicBezTo>
                    <a:cubicBezTo>
                      <a:pt x="488296" y="227398"/>
                      <a:pt x="506394" y="216920"/>
                      <a:pt x="524491" y="206443"/>
                    </a:cubicBezTo>
                    <a:cubicBezTo>
                      <a:pt x="542589" y="195965"/>
                      <a:pt x="560687" y="185488"/>
                      <a:pt x="574021" y="178820"/>
                    </a:cubicBezTo>
                    <a:cubicBezTo>
                      <a:pt x="596881" y="166438"/>
                      <a:pt x="635934" y="161675"/>
                      <a:pt x="636887" y="161675"/>
                    </a:cubicBezTo>
                    <a:cubicBezTo>
                      <a:pt x="644506" y="161675"/>
                      <a:pt x="650221" y="154055"/>
                      <a:pt x="649269" y="145483"/>
                    </a:cubicBezTo>
                    <a:cubicBezTo>
                      <a:pt x="649269" y="137863"/>
                      <a:pt x="641649" y="132148"/>
                      <a:pt x="633077" y="133100"/>
                    </a:cubicBezTo>
                    <a:cubicBezTo>
                      <a:pt x="631171" y="133100"/>
                      <a:pt x="587356" y="137863"/>
                      <a:pt x="559734" y="154055"/>
                    </a:cubicBezTo>
                    <a:cubicBezTo>
                      <a:pt x="547352" y="160723"/>
                      <a:pt x="528302" y="172153"/>
                      <a:pt x="510204" y="182630"/>
                    </a:cubicBezTo>
                    <a:cubicBezTo>
                      <a:pt x="492106" y="193108"/>
                      <a:pt x="474009" y="203585"/>
                      <a:pt x="461627" y="210253"/>
                    </a:cubicBezTo>
                    <a:cubicBezTo>
                      <a:pt x="437814" y="223588"/>
                      <a:pt x="384474" y="234065"/>
                      <a:pt x="342564" y="216920"/>
                    </a:cubicBezTo>
                    <a:cubicBezTo>
                      <a:pt x="308274" y="202633"/>
                      <a:pt x="187306" y="147388"/>
                      <a:pt x="106344" y="110240"/>
                    </a:cubicBezTo>
                    <a:cubicBezTo>
                      <a:pt x="73006" y="95000"/>
                      <a:pt x="47289" y="82618"/>
                      <a:pt x="36811" y="78808"/>
                    </a:cubicBezTo>
                    <a:cubicBezTo>
                      <a:pt x="25381" y="74045"/>
                      <a:pt x="28239" y="57853"/>
                      <a:pt x="31096" y="50233"/>
                    </a:cubicBezTo>
                    <a:cubicBezTo>
                      <a:pt x="34906" y="39755"/>
                      <a:pt x="46336" y="24515"/>
                      <a:pt x="63481" y="30230"/>
                    </a:cubicBezTo>
                    <a:cubicBezTo>
                      <a:pt x="108249" y="44518"/>
                      <a:pt x="266364" y="100715"/>
                      <a:pt x="268269" y="101668"/>
                    </a:cubicBezTo>
                    <a:lnTo>
                      <a:pt x="438766" y="101668"/>
                    </a:lnTo>
                    <a:cubicBezTo>
                      <a:pt x="446387" y="101668"/>
                      <a:pt x="453054" y="95000"/>
                      <a:pt x="453054" y="87380"/>
                    </a:cubicBezTo>
                    <a:cubicBezTo>
                      <a:pt x="453054" y="79760"/>
                      <a:pt x="446387" y="73093"/>
                      <a:pt x="438766" y="73093"/>
                    </a:cubicBezTo>
                    <a:lnTo>
                      <a:pt x="275889" y="73093"/>
                    </a:lnTo>
                    <a:cubicBezTo>
                      <a:pt x="254934" y="65473"/>
                      <a:pt x="114916" y="14990"/>
                      <a:pt x="72054" y="2608"/>
                    </a:cubicBezTo>
                    <a:cubicBezTo>
                      <a:pt x="39669" y="-7870"/>
                      <a:pt x="13952" y="14990"/>
                      <a:pt x="4427" y="39755"/>
                    </a:cubicBezTo>
                    <a:cubicBezTo>
                      <a:pt x="-6051" y="67378"/>
                      <a:pt x="2521" y="94048"/>
                      <a:pt x="25381" y="104525"/>
                    </a:cubicBezTo>
                    <a:cubicBezTo>
                      <a:pt x="35859" y="109288"/>
                      <a:pt x="61577" y="120718"/>
                      <a:pt x="94914" y="135958"/>
                    </a:cubicBezTo>
                    <a:cubicBezTo>
                      <a:pt x="175877" y="173105"/>
                      <a:pt x="297796" y="228350"/>
                      <a:pt x="332087" y="242638"/>
                    </a:cubicBezTo>
                    <a:cubicBezTo>
                      <a:pt x="351137" y="250258"/>
                      <a:pt x="372091" y="254068"/>
                      <a:pt x="392094" y="254068"/>
                    </a:cubicBezTo>
                    <a:lnTo>
                      <a:pt x="392094" y="254068"/>
                    </a:lnTo>
                    <a:close/>
                  </a:path>
                </a:pathLst>
              </a:custGeom>
              <a:grp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3F43219-52FB-3A2B-0B10-A02A91DC998F}"/>
                  </a:ext>
                </a:extLst>
              </p:cNvPr>
              <p:cNvSpPr/>
              <p:nvPr/>
            </p:nvSpPr>
            <p:spPr>
              <a:xfrm>
                <a:off x="8749381" y="1798073"/>
                <a:ext cx="427672" cy="183832"/>
              </a:xfrm>
              <a:custGeom>
                <a:avLst/>
                <a:gdLst>
                  <a:gd name="connsiteX0" fmla="*/ 52388 w 427672"/>
                  <a:gd name="connsiteY0" fmla="*/ 183832 h 183832"/>
                  <a:gd name="connsiteX1" fmla="*/ 66675 w 427672"/>
                  <a:gd name="connsiteY1" fmla="*/ 169545 h 183832"/>
                  <a:gd name="connsiteX2" fmla="*/ 52388 w 427672"/>
                  <a:gd name="connsiteY2" fmla="*/ 155257 h 183832"/>
                  <a:gd name="connsiteX3" fmla="*/ 29528 w 427672"/>
                  <a:gd name="connsiteY3" fmla="*/ 124778 h 183832"/>
                  <a:gd name="connsiteX4" fmla="*/ 36195 w 427672"/>
                  <a:gd name="connsiteY4" fmla="*/ 100965 h 183832"/>
                  <a:gd name="connsiteX5" fmla="*/ 54293 w 427672"/>
                  <a:gd name="connsiteY5" fmla="*/ 91440 h 183832"/>
                  <a:gd name="connsiteX6" fmla="*/ 168593 w 427672"/>
                  <a:gd name="connsiteY6" fmla="*/ 91440 h 183832"/>
                  <a:gd name="connsiteX7" fmla="*/ 176213 w 427672"/>
                  <a:gd name="connsiteY7" fmla="*/ 89535 h 183832"/>
                  <a:gd name="connsiteX8" fmla="*/ 286703 w 427672"/>
                  <a:gd name="connsiteY8" fmla="*/ 28575 h 183832"/>
                  <a:gd name="connsiteX9" fmla="*/ 413385 w 427672"/>
                  <a:gd name="connsiteY9" fmla="*/ 28575 h 183832"/>
                  <a:gd name="connsiteX10" fmla="*/ 427673 w 427672"/>
                  <a:gd name="connsiteY10" fmla="*/ 14288 h 183832"/>
                  <a:gd name="connsiteX11" fmla="*/ 413385 w 427672"/>
                  <a:gd name="connsiteY11" fmla="*/ 0 h 183832"/>
                  <a:gd name="connsiteX12" fmla="*/ 285750 w 427672"/>
                  <a:gd name="connsiteY12" fmla="*/ 0 h 183832"/>
                  <a:gd name="connsiteX13" fmla="*/ 163830 w 427672"/>
                  <a:gd name="connsiteY13" fmla="*/ 62865 h 183832"/>
                  <a:gd name="connsiteX14" fmla="*/ 54293 w 427672"/>
                  <a:gd name="connsiteY14" fmla="*/ 62865 h 183832"/>
                  <a:gd name="connsiteX15" fmla="*/ 0 w 427672"/>
                  <a:gd name="connsiteY15" fmla="*/ 123825 h 183832"/>
                  <a:gd name="connsiteX16" fmla="*/ 51435 w 427672"/>
                  <a:gd name="connsiteY16" fmla="*/ 182880 h 183832"/>
                  <a:gd name="connsiteX17" fmla="*/ 52388 w 427672"/>
                  <a:gd name="connsiteY17" fmla="*/ 182880 h 1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672" h="183832">
                    <a:moveTo>
                      <a:pt x="52388" y="183832"/>
                    </a:moveTo>
                    <a:cubicBezTo>
                      <a:pt x="60008" y="183832"/>
                      <a:pt x="66675" y="177165"/>
                      <a:pt x="66675" y="169545"/>
                    </a:cubicBezTo>
                    <a:cubicBezTo>
                      <a:pt x="66675" y="161925"/>
                      <a:pt x="60008" y="155257"/>
                      <a:pt x="52388" y="155257"/>
                    </a:cubicBezTo>
                    <a:cubicBezTo>
                      <a:pt x="34290" y="155257"/>
                      <a:pt x="29528" y="136207"/>
                      <a:pt x="29528" y="124778"/>
                    </a:cubicBezTo>
                    <a:cubicBezTo>
                      <a:pt x="29528" y="113347"/>
                      <a:pt x="32385" y="106680"/>
                      <a:pt x="36195" y="100965"/>
                    </a:cubicBezTo>
                    <a:cubicBezTo>
                      <a:pt x="40958" y="95250"/>
                      <a:pt x="46673" y="91440"/>
                      <a:pt x="54293" y="91440"/>
                    </a:cubicBezTo>
                    <a:lnTo>
                      <a:pt x="168593" y="91440"/>
                    </a:lnTo>
                    <a:cubicBezTo>
                      <a:pt x="171450" y="91440"/>
                      <a:pt x="174308" y="91440"/>
                      <a:pt x="176213" y="89535"/>
                    </a:cubicBezTo>
                    <a:cubicBezTo>
                      <a:pt x="220028" y="60960"/>
                      <a:pt x="274320" y="29528"/>
                      <a:pt x="286703" y="28575"/>
                    </a:cubicBezTo>
                    <a:lnTo>
                      <a:pt x="413385" y="28575"/>
                    </a:lnTo>
                    <a:cubicBezTo>
                      <a:pt x="421005" y="28575"/>
                      <a:pt x="427673" y="21907"/>
                      <a:pt x="427673" y="14288"/>
                    </a:cubicBezTo>
                    <a:cubicBezTo>
                      <a:pt x="427673" y="6668"/>
                      <a:pt x="421005" y="0"/>
                      <a:pt x="413385" y="0"/>
                    </a:cubicBezTo>
                    <a:lnTo>
                      <a:pt x="285750" y="0"/>
                    </a:lnTo>
                    <a:cubicBezTo>
                      <a:pt x="263843" y="0"/>
                      <a:pt x="196215" y="42863"/>
                      <a:pt x="163830" y="62865"/>
                    </a:cubicBezTo>
                    <a:lnTo>
                      <a:pt x="54293" y="62865"/>
                    </a:lnTo>
                    <a:cubicBezTo>
                      <a:pt x="19050" y="62865"/>
                      <a:pt x="0" y="93345"/>
                      <a:pt x="0" y="123825"/>
                    </a:cubicBezTo>
                    <a:cubicBezTo>
                      <a:pt x="0" y="154305"/>
                      <a:pt x="18098" y="182880"/>
                      <a:pt x="51435" y="182880"/>
                    </a:cubicBezTo>
                    <a:lnTo>
                      <a:pt x="52388" y="182880"/>
                    </a:lnTo>
                    <a:close/>
                  </a:path>
                </a:pathLst>
              </a:custGeom>
              <a:grp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A5F112A-9AC4-9E31-B74B-C55DA059A613}"/>
                  </a:ext>
                </a:extLst>
              </p:cNvPr>
              <p:cNvSpPr/>
              <p:nvPr/>
            </p:nvSpPr>
            <p:spPr>
              <a:xfrm>
                <a:off x="9214201" y="1826648"/>
                <a:ext cx="28575" cy="40957"/>
              </a:xfrm>
              <a:custGeom>
                <a:avLst/>
                <a:gdLst>
                  <a:gd name="connsiteX0" fmla="*/ 14288 w 28575"/>
                  <a:gd name="connsiteY0" fmla="*/ 40957 h 40957"/>
                  <a:gd name="connsiteX1" fmla="*/ 28575 w 28575"/>
                  <a:gd name="connsiteY1" fmla="*/ 26670 h 40957"/>
                  <a:gd name="connsiteX2" fmla="*/ 28575 w 28575"/>
                  <a:gd name="connsiteY2" fmla="*/ 14288 h 40957"/>
                  <a:gd name="connsiteX3" fmla="*/ 14288 w 28575"/>
                  <a:gd name="connsiteY3" fmla="*/ 0 h 40957"/>
                  <a:gd name="connsiteX4" fmla="*/ 0 w 28575"/>
                  <a:gd name="connsiteY4" fmla="*/ 14288 h 40957"/>
                  <a:gd name="connsiteX5" fmla="*/ 0 w 28575"/>
                  <a:gd name="connsiteY5" fmla="*/ 26670 h 40957"/>
                  <a:gd name="connsiteX6" fmla="*/ 14288 w 28575"/>
                  <a:gd name="connsiteY6" fmla="*/ 40957 h 4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40957">
                    <a:moveTo>
                      <a:pt x="14288" y="40957"/>
                    </a:moveTo>
                    <a:cubicBezTo>
                      <a:pt x="21907" y="40957"/>
                      <a:pt x="28575" y="34290"/>
                      <a:pt x="28575" y="26670"/>
                    </a:cubicBezTo>
                    <a:lnTo>
                      <a:pt x="28575" y="14288"/>
                    </a:lnTo>
                    <a:cubicBezTo>
                      <a:pt x="28575" y="6668"/>
                      <a:pt x="21907" y="0"/>
                      <a:pt x="14288" y="0"/>
                    </a:cubicBezTo>
                    <a:cubicBezTo>
                      <a:pt x="6667" y="0"/>
                      <a:pt x="0" y="6668"/>
                      <a:pt x="0" y="14288"/>
                    </a:cubicBezTo>
                    <a:lnTo>
                      <a:pt x="0" y="26670"/>
                    </a:lnTo>
                    <a:cubicBezTo>
                      <a:pt x="0" y="34290"/>
                      <a:pt x="6667" y="40957"/>
                      <a:pt x="14288" y="40957"/>
                    </a:cubicBezTo>
                    <a:close/>
                  </a:path>
                </a:pathLst>
              </a:custGeom>
              <a:grpFill/>
              <a:ln w="0" cap="flat">
                <a:noFill/>
                <a:prstDash val="solid"/>
                <a:miter/>
              </a:ln>
            </p:spPr>
            <p:txBody>
              <a:bodyPr rtlCol="0" anchor="ctr"/>
              <a:lstStyle/>
              <a:p>
                <a:endParaRPr lang="en-US"/>
              </a:p>
            </p:txBody>
          </p:sp>
        </p:grpSp>
        <p:grpSp>
          <p:nvGrpSpPr>
            <p:cNvPr id="37" name="Graphic 9">
              <a:extLst>
                <a:ext uri="{FF2B5EF4-FFF2-40B4-BE49-F238E27FC236}">
                  <a16:creationId xmlns:a16="http://schemas.microsoft.com/office/drawing/2014/main" id="{02C30CF7-8EA9-0422-CCFB-886DD0B52E31}"/>
                </a:ext>
              </a:extLst>
            </p:cNvPr>
            <p:cNvGrpSpPr/>
            <p:nvPr/>
          </p:nvGrpSpPr>
          <p:grpSpPr>
            <a:xfrm>
              <a:off x="8668418" y="1187831"/>
              <a:ext cx="433510" cy="618814"/>
              <a:chOff x="8668418" y="1187831"/>
              <a:chExt cx="433510" cy="618814"/>
            </a:xfrm>
            <a:grpFill/>
          </p:grpSpPr>
          <p:sp>
            <p:nvSpPr>
              <p:cNvPr id="38" name="Freeform 37">
                <a:extLst>
                  <a:ext uri="{FF2B5EF4-FFF2-40B4-BE49-F238E27FC236}">
                    <a16:creationId xmlns:a16="http://schemas.microsoft.com/office/drawing/2014/main" id="{BE198F92-2DC8-AAF6-CA7B-F51FA7B29962}"/>
                  </a:ext>
                </a:extLst>
              </p:cNvPr>
              <p:cNvSpPr/>
              <p:nvPr/>
            </p:nvSpPr>
            <p:spPr>
              <a:xfrm>
                <a:off x="8668418" y="1187831"/>
                <a:ext cx="433510" cy="542614"/>
              </a:xfrm>
              <a:custGeom>
                <a:avLst/>
                <a:gdLst>
                  <a:gd name="connsiteX0" fmla="*/ 93345 w 433510"/>
                  <a:gd name="connsiteY0" fmla="*/ 493085 h 542614"/>
                  <a:gd name="connsiteX1" fmla="*/ 93345 w 433510"/>
                  <a:gd name="connsiteY1" fmla="*/ 468320 h 542614"/>
                  <a:gd name="connsiteX2" fmla="*/ 53340 w 433510"/>
                  <a:gd name="connsiteY2" fmla="*/ 358782 h 542614"/>
                  <a:gd name="connsiteX3" fmla="*/ 0 w 433510"/>
                  <a:gd name="connsiteY3" fmla="*/ 216860 h 542614"/>
                  <a:gd name="connsiteX4" fmla="*/ 72390 w 433510"/>
                  <a:gd name="connsiteY4" fmla="*/ 54935 h 542614"/>
                  <a:gd name="connsiteX5" fmla="*/ 241935 w 433510"/>
                  <a:gd name="connsiteY5" fmla="*/ 1595 h 542614"/>
                  <a:gd name="connsiteX6" fmla="*/ 432435 w 433510"/>
                  <a:gd name="connsiteY6" fmla="*/ 194952 h 542614"/>
                  <a:gd name="connsiteX7" fmla="*/ 382905 w 433510"/>
                  <a:gd name="connsiteY7" fmla="*/ 355924 h 542614"/>
                  <a:gd name="connsiteX8" fmla="*/ 342900 w 433510"/>
                  <a:gd name="connsiteY8" fmla="*/ 461652 h 542614"/>
                  <a:gd name="connsiteX9" fmla="*/ 342900 w 433510"/>
                  <a:gd name="connsiteY9" fmla="*/ 494037 h 542614"/>
                  <a:gd name="connsiteX10" fmla="*/ 294323 w 433510"/>
                  <a:gd name="connsiteY10" fmla="*/ 542614 h 542614"/>
                  <a:gd name="connsiteX11" fmla="*/ 140018 w 433510"/>
                  <a:gd name="connsiteY11" fmla="*/ 542614 h 542614"/>
                  <a:gd name="connsiteX12" fmla="*/ 91440 w 433510"/>
                  <a:gd name="connsiteY12" fmla="*/ 494037 h 542614"/>
                  <a:gd name="connsiteX13" fmla="*/ 93345 w 433510"/>
                  <a:gd name="connsiteY13" fmla="*/ 494037 h 542614"/>
                  <a:gd name="connsiteX14" fmla="*/ 91440 w 433510"/>
                  <a:gd name="connsiteY14" fmla="*/ 76842 h 542614"/>
                  <a:gd name="connsiteX15" fmla="*/ 28575 w 433510"/>
                  <a:gd name="connsiteY15" fmla="*/ 217812 h 542614"/>
                  <a:gd name="connsiteX16" fmla="*/ 74295 w 433510"/>
                  <a:gd name="connsiteY16" fmla="*/ 340685 h 542614"/>
                  <a:gd name="connsiteX17" fmla="*/ 120968 w 433510"/>
                  <a:gd name="connsiteY17" fmla="*/ 468320 h 542614"/>
                  <a:gd name="connsiteX18" fmla="*/ 120968 w 433510"/>
                  <a:gd name="connsiteY18" fmla="*/ 493085 h 542614"/>
                  <a:gd name="connsiteX19" fmla="*/ 140970 w 433510"/>
                  <a:gd name="connsiteY19" fmla="*/ 513087 h 542614"/>
                  <a:gd name="connsiteX20" fmla="*/ 295275 w 433510"/>
                  <a:gd name="connsiteY20" fmla="*/ 513087 h 542614"/>
                  <a:gd name="connsiteX21" fmla="*/ 315278 w 433510"/>
                  <a:gd name="connsiteY21" fmla="*/ 493085 h 542614"/>
                  <a:gd name="connsiteX22" fmla="*/ 315278 w 433510"/>
                  <a:gd name="connsiteY22" fmla="*/ 460699 h 542614"/>
                  <a:gd name="connsiteX23" fmla="*/ 361950 w 433510"/>
                  <a:gd name="connsiteY23" fmla="*/ 336874 h 542614"/>
                  <a:gd name="connsiteX24" fmla="*/ 404813 w 433510"/>
                  <a:gd name="connsiteY24" fmla="*/ 196857 h 542614"/>
                  <a:gd name="connsiteX25" fmla="*/ 239078 w 433510"/>
                  <a:gd name="connsiteY25" fmla="*/ 29217 h 542614"/>
                  <a:gd name="connsiteX26" fmla="*/ 217170 w 433510"/>
                  <a:gd name="connsiteY26" fmla="*/ 28264 h 542614"/>
                  <a:gd name="connsiteX27" fmla="*/ 91440 w 433510"/>
                  <a:gd name="connsiteY27" fmla="*/ 75889 h 542614"/>
                  <a:gd name="connsiteX28" fmla="*/ 91440 w 433510"/>
                  <a:gd name="connsiteY28" fmla="*/ 75889 h 5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3510" h="542614">
                    <a:moveTo>
                      <a:pt x="93345" y="493085"/>
                    </a:moveTo>
                    <a:lnTo>
                      <a:pt x="93345" y="468320"/>
                    </a:lnTo>
                    <a:cubicBezTo>
                      <a:pt x="93345" y="427362"/>
                      <a:pt x="79058" y="388310"/>
                      <a:pt x="53340" y="358782"/>
                    </a:cubicBezTo>
                    <a:cubicBezTo>
                      <a:pt x="19050" y="319730"/>
                      <a:pt x="0" y="269247"/>
                      <a:pt x="0" y="216860"/>
                    </a:cubicBezTo>
                    <a:cubicBezTo>
                      <a:pt x="0" y="164472"/>
                      <a:pt x="26670" y="95892"/>
                      <a:pt x="72390" y="54935"/>
                    </a:cubicBezTo>
                    <a:cubicBezTo>
                      <a:pt x="118110" y="13977"/>
                      <a:pt x="180023" y="-6026"/>
                      <a:pt x="241935" y="1595"/>
                    </a:cubicBezTo>
                    <a:cubicBezTo>
                      <a:pt x="342900" y="13024"/>
                      <a:pt x="422910" y="93987"/>
                      <a:pt x="432435" y="194952"/>
                    </a:cubicBezTo>
                    <a:cubicBezTo>
                      <a:pt x="438150" y="254007"/>
                      <a:pt x="421005" y="311157"/>
                      <a:pt x="382905" y="355924"/>
                    </a:cubicBezTo>
                    <a:cubicBezTo>
                      <a:pt x="357188" y="387357"/>
                      <a:pt x="342900" y="424505"/>
                      <a:pt x="342900" y="461652"/>
                    </a:cubicBezTo>
                    <a:lnTo>
                      <a:pt x="342900" y="494037"/>
                    </a:lnTo>
                    <a:cubicBezTo>
                      <a:pt x="342900" y="520707"/>
                      <a:pt x="320993" y="542614"/>
                      <a:pt x="294323" y="542614"/>
                    </a:cubicBezTo>
                    <a:lnTo>
                      <a:pt x="140018" y="542614"/>
                    </a:lnTo>
                    <a:cubicBezTo>
                      <a:pt x="113348" y="542614"/>
                      <a:pt x="91440" y="520707"/>
                      <a:pt x="91440" y="494037"/>
                    </a:cubicBezTo>
                    <a:lnTo>
                      <a:pt x="93345" y="494037"/>
                    </a:lnTo>
                    <a:close/>
                    <a:moveTo>
                      <a:pt x="91440" y="76842"/>
                    </a:moveTo>
                    <a:cubicBezTo>
                      <a:pt x="51435" y="113037"/>
                      <a:pt x="28575" y="163520"/>
                      <a:pt x="28575" y="217812"/>
                    </a:cubicBezTo>
                    <a:cubicBezTo>
                      <a:pt x="28575" y="272105"/>
                      <a:pt x="44768" y="307347"/>
                      <a:pt x="74295" y="340685"/>
                    </a:cubicBezTo>
                    <a:cubicBezTo>
                      <a:pt x="104775" y="375927"/>
                      <a:pt x="120968" y="420695"/>
                      <a:pt x="120968" y="468320"/>
                    </a:cubicBezTo>
                    <a:lnTo>
                      <a:pt x="120968" y="493085"/>
                    </a:lnTo>
                    <a:cubicBezTo>
                      <a:pt x="120968" y="503562"/>
                      <a:pt x="129540" y="513087"/>
                      <a:pt x="140970" y="513087"/>
                    </a:cubicBezTo>
                    <a:lnTo>
                      <a:pt x="295275" y="513087"/>
                    </a:lnTo>
                    <a:cubicBezTo>
                      <a:pt x="305753" y="513087"/>
                      <a:pt x="315278" y="504514"/>
                      <a:pt x="315278" y="493085"/>
                    </a:cubicBezTo>
                    <a:lnTo>
                      <a:pt x="315278" y="460699"/>
                    </a:lnTo>
                    <a:cubicBezTo>
                      <a:pt x="315278" y="416885"/>
                      <a:pt x="331470" y="373070"/>
                      <a:pt x="361950" y="336874"/>
                    </a:cubicBezTo>
                    <a:cubicBezTo>
                      <a:pt x="394335" y="297822"/>
                      <a:pt x="409575" y="248292"/>
                      <a:pt x="404813" y="196857"/>
                    </a:cubicBezTo>
                    <a:cubicBezTo>
                      <a:pt x="396240" y="109227"/>
                      <a:pt x="326708" y="38742"/>
                      <a:pt x="239078" y="29217"/>
                    </a:cubicBezTo>
                    <a:cubicBezTo>
                      <a:pt x="231458" y="29217"/>
                      <a:pt x="224790" y="28264"/>
                      <a:pt x="217170" y="28264"/>
                    </a:cubicBezTo>
                    <a:cubicBezTo>
                      <a:pt x="170498" y="28264"/>
                      <a:pt x="126683" y="44457"/>
                      <a:pt x="91440" y="75889"/>
                    </a:cubicBezTo>
                    <a:lnTo>
                      <a:pt x="91440" y="75889"/>
                    </a:ln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19C4AB2-E4D4-3A01-E97D-3485575A9B0F}"/>
                  </a:ext>
                </a:extLst>
              </p:cNvPr>
              <p:cNvSpPr/>
              <p:nvPr/>
            </p:nvSpPr>
            <p:spPr>
              <a:xfrm>
                <a:off x="8800816" y="1703288"/>
                <a:ext cx="169624" cy="103357"/>
              </a:xfrm>
              <a:custGeom>
                <a:avLst/>
                <a:gdLst>
                  <a:gd name="connsiteX0" fmla="*/ 84772 w 169544"/>
                  <a:gd name="connsiteY0" fmla="*/ 109999 h 109999"/>
                  <a:gd name="connsiteX1" fmla="*/ 169545 w 169544"/>
                  <a:gd name="connsiteY1" fmla="*/ 25227 h 109999"/>
                  <a:gd name="connsiteX2" fmla="*/ 155257 w 169544"/>
                  <a:gd name="connsiteY2" fmla="*/ 10939 h 109999"/>
                  <a:gd name="connsiteX3" fmla="*/ 140970 w 169544"/>
                  <a:gd name="connsiteY3" fmla="*/ 25227 h 109999"/>
                  <a:gd name="connsiteX4" fmla="*/ 84772 w 169544"/>
                  <a:gd name="connsiteY4" fmla="*/ 81424 h 109999"/>
                  <a:gd name="connsiteX5" fmla="*/ 28575 w 169544"/>
                  <a:gd name="connsiteY5" fmla="*/ 25227 h 109999"/>
                  <a:gd name="connsiteX6" fmla="*/ 14288 w 169544"/>
                  <a:gd name="connsiteY6" fmla="*/ 10939 h 109999"/>
                  <a:gd name="connsiteX7" fmla="*/ 0 w 169544"/>
                  <a:gd name="connsiteY7" fmla="*/ 25227 h 109999"/>
                  <a:gd name="connsiteX8" fmla="*/ 84772 w 169544"/>
                  <a:gd name="connsiteY8" fmla="*/ 109999 h 109999"/>
                  <a:gd name="connsiteX0" fmla="*/ 84772 w 169545"/>
                  <a:gd name="connsiteY0" fmla="*/ 109999 h 109999"/>
                  <a:gd name="connsiteX1" fmla="*/ 169545 w 169545"/>
                  <a:gd name="connsiteY1" fmla="*/ 25227 h 109999"/>
                  <a:gd name="connsiteX2" fmla="*/ 155257 w 169545"/>
                  <a:gd name="connsiteY2" fmla="*/ 10939 h 109999"/>
                  <a:gd name="connsiteX3" fmla="*/ 140970 w 169545"/>
                  <a:gd name="connsiteY3" fmla="*/ 25227 h 109999"/>
                  <a:gd name="connsiteX4" fmla="*/ 84772 w 169545"/>
                  <a:gd name="connsiteY4" fmla="*/ 81424 h 109999"/>
                  <a:gd name="connsiteX5" fmla="*/ 28575 w 169545"/>
                  <a:gd name="connsiteY5" fmla="*/ 25227 h 109999"/>
                  <a:gd name="connsiteX6" fmla="*/ 14288 w 169545"/>
                  <a:gd name="connsiteY6" fmla="*/ 10939 h 109999"/>
                  <a:gd name="connsiteX7" fmla="*/ 0 w 169545"/>
                  <a:gd name="connsiteY7" fmla="*/ 25227 h 109999"/>
                  <a:gd name="connsiteX8" fmla="*/ 84772 w 169545"/>
                  <a:gd name="connsiteY8" fmla="*/ 109999 h 109999"/>
                  <a:gd name="connsiteX0" fmla="*/ 84772 w 169624"/>
                  <a:gd name="connsiteY0" fmla="*/ 103357 h 103357"/>
                  <a:gd name="connsiteX1" fmla="*/ 169545 w 169624"/>
                  <a:gd name="connsiteY1" fmla="*/ 18585 h 103357"/>
                  <a:gd name="connsiteX2" fmla="*/ 155257 w 169624"/>
                  <a:gd name="connsiteY2" fmla="*/ 4297 h 103357"/>
                  <a:gd name="connsiteX3" fmla="*/ 140970 w 169624"/>
                  <a:gd name="connsiteY3" fmla="*/ 18585 h 103357"/>
                  <a:gd name="connsiteX4" fmla="*/ 84772 w 169624"/>
                  <a:gd name="connsiteY4" fmla="*/ 74782 h 103357"/>
                  <a:gd name="connsiteX5" fmla="*/ 28575 w 169624"/>
                  <a:gd name="connsiteY5" fmla="*/ 18585 h 103357"/>
                  <a:gd name="connsiteX6" fmla="*/ 14288 w 169624"/>
                  <a:gd name="connsiteY6" fmla="*/ 4297 h 103357"/>
                  <a:gd name="connsiteX7" fmla="*/ 0 w 169624"/>
                  <a:gd name="connsiteY7" fmla="*/ 18585 h 103357"/>
                  <a:gd name="connsiteX8" fmla="*/ 84772 w 169624"/>
                  <a:gd name="connsiteY8" fmla="*/ 103357 h 10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24" h="103357">
                    <a:moveTo>
                      <a:pt x="84772" y="103357"/>
                    </a:moveTo>
                    <a:cubicBezTo>
                      <a:pt x="131445" y="103357"/>
                      <a:pt x="169545" y="65257"/>
                      <a:pt x="169545" y="18585"/>
                    </a:cubicBezTo>
                    <a:cubicBezTo>
                      <a:pt x="170491" y="5980"/>
                      <a:pt x="162877" y="4297"/>
                      <a:pt x="155257" y="4297"/>
                    </a:cubicBezTo>
                    <a:cubicBezTo>
                      <a:pt x="147638" y="4297"/>
                      <a:pt x="140970" y="10965"/>
                      <a:pt x="140970" y="18585"/>
                    </a:cubicBezTo>
                    <a:cubicBezTo>
                      <a:pt x="140970" y="50017"/>
                      <a:pt x="115252" y="74782"/>
                      <a:pt x="84772" y="74782"/>
                    </a:cubicBezTo>
                    <a:cubicBezTo>
                      <a:pt x="54292" y="74782"/>
                      <a:pt x="28575" y="49065"/>
                      <a:pt x="28575" y="18585"/>
                    </a:cubicBezTo>
                    <a:cubicBezTo>
                      <a:pt x="28575" y="-11895"/>
                      <a:pt x="21907" y="4297"/>
                      <a:pt x="14288" y="4297"/>
                    </a:cubicBezTo>
                    <a:cubicBezTo>
                      <a:pt x="6667" y="4297"/>
                      <a:pt x="0" y="10965"/>
                      <a:pt x="0" y="18585"/>
                    </a:cubicBezTo>
                    <a:cubicBezTo>
                      <a:pt x="0" y="65257"/>
                      <a:pt x="38100" y="103357"/>
                      <a:pt x="84772" y="103357"/>
                    </a:cubicBezTo>
                    <a:close/>
                  </a:path>
                </a:pathLst>
              </a:custGeom>
              <a:grp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031C8F2-6B91-A908-7ADD-9E3CE561FC00}"/>
                  </a:ext>
                </a:extLst>
              </p:cNvPr>
              <p:cNvSpPr/>
              <p:nvPr/>
            </p:nvSpPr>
            <p:spPr>
              <a:xfrm>
                <a:off x="8767479" y="1631386"/>
                <a:ext cx="236219" cy="28575"/>
              </a:xfrm>
              <a:custGeom>
                <a:avLst/>
                <a:gdLst>
                  <a:gd name="connsiteX0" fmla="*/ 14288 w 236219"/>
                  <a:gd name="connsiteY0" fmla="*/ 28575 h 28575"/>
                  <a:gd name="connsiteX1" fmla="*/ 221932 w 236219"/>
                  <a:gd name="connsiteY1" fmla="*/ 28575 h 28575"/>
                  <a:gd name="connsiteX2" fmla="*/ 236220 w 236219"/>
                  <a:gd name="connsiteY2" fmla="*/ 14288 h 28575"/>
                  <a:gd name="connsiteX3" fmla="*/ 221932 w 236219"/>
                  <a:gd name="connsiteY3" fmla="*/ 0 h 28575"/>
                  <a:gd name="connsiteX4" fmla="*/ 14288 w 236219"/>
                  <a:gd name="connsiteY4" fmla="*/ 0 h 28575"/>
                  <a:gd name="connsiteX5" fmla="*/ 0 w 236219"/>
                  <a:gd name="connsiteY5" fmla="*/ 14288 h 28575"/>
                  <a:gd name="connsiteX6" fmla="*/ 14288 w 236219"/>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219" h="28575">
                    <a:moveTo>
                      <a:pt x="14288" y="28575"/>
                    </a:moveTo>
                    <a:lnTo>
                      <a:pt x="221932" y="28575"/>
                    </a:lnTo>
                    <a:cubicBezTo>
                      <a:pt x="229552" y="28575"/>
                      <a:pt x="236220" y="21907"/>
                      <a:pt x="236220" y="14288"/>
                    </a:cubicBezTo>
                    <a:cubicBezTo>
                      <a:pt x="236220" y="6668"/>
                      <a:pt x="229552" y="0"/>
                      <a:pt x="221932" y="0"/>
                    </a:cubicBezTo>
                    <a:lnTo>
                      <a:pt x="14288" y="0"/>
                    </a:lnTo>
                    <a:cubicBezTo>
                      <a:pt x="6667" y="0"/>
                      <a:pt x="0" y="6668"/>
                      <a:pt x="0" y="14288"/>
                    </a:cubicBezTo>
                    <a:cubicBezTo>
                      <a:pt x="0" y="21907"/>
                      <a:pt x="6667" y="28575"/>
                      <a:pt x="14288" y="28575"/>
                    </a:cubicBezTo>
                    <a:close/>
                  </a:path>
                </a:pathLst>
              </a:custGeom>
              <a:grpFill/>
              <a:ln w="0" cap="flat">
                <a:noFill/>
                <a:prstDash val="solid"/>
                <a:miter/>
              </a:ln>
            </p:spPr>
            <p:txBody>
              <a:bodyPr rtlCol="0" anchor="ctr"/>
              <a:lstStyle/>
              <a:p>
                <a:endParaRPr lang="en-US"/>
              </a:p>
            </p:txBody>
          </p:sp>
        </p:grpSp>
        <p:sp>
          <p:nvSpPr>
            <p:cNvPr id="41" name="Freeform 40">
              <a:extLst>
                <a:ext uri="{FF2B5EF4-FFF2-40B4-BE49-F238E27FC236}">
                  <a16:creationId xmlns:a16="http://schemas.microsoft.com/office/drawing/2014/main" id="{6AB2B1C4-611B-7984-917D-64292A778016}"/>
                </a:ext>
              </a:extLst>
            </p:cNvPr>
            <p:cNvSpPr/>
            <p:nvPr/>
          </p:nvSpPr>
          <p:spPr>
            <a:xfrm>
              <a:off x="8596981" y="1103701"/>
              <a:ext cx="584835" cy="306867"/>
            </a:xfrm>
            <a:custGeom>
              <a:avLst/>
              <a:gdLst>
                <a:gd name="connsiteX0" fmla="*/ 14288 w 584835"/>
                <a:gd name="connsiteY0" fmla="*/ 306705 h 367862"/>
                <a:gd name="connsiteX1" fmla="*/ 28575 w 584835"/>
                <a:gd name="connsiteY1" fmla="*/ 292417 h 367862"/>
                <a:gd name="connsiteX2" fmla="*/ 292418 w 584835"/>
                <a:gd name="connsiteY2" fmla="*/ 28575 h 367862"/>
                <a:gd name="connsiteX3" fmla="*/ 556260 w 584835"/>
                <a:gd name="connsiteY3" fmla="*/ 292417 h 367862"/>
                <a:gd name="connsiteX4" fmla="*/ 570548 w 584835"/>
                <a:gd name="connsiteY4" fmla="*/ 306705 h 367862"/>
                <a:gd name="connsiteX5" fmla="*/ 584835 w 584835"/>
                <a:gd name="connsiteY5" fmla="*/ 292417 h 367862"/>
                <a:gd name="connsiteX6" fmla="*/ 292418 w 584835"/>
                <a:gd name="connsiteY6" fmla="*/ 0 h 367862"/>
                <a:gd name="connsiteX7" fmla="*/ 0 w 584835"/>
                <a:gd name="connsiteY7" fmla="*/ 292417 h 367862"/>
                <a:gd name="connsiteX8" fmla="*/ 14288 w 584835"/>
                <a:gd name="connsiteY8" fmla="*/ 306705 h 367862"/>
                <a:gd name="connsiteX0" fmla="*/ 14288 w 584835"/>
                <a:gd name="connsiteY0" fmla="*/ 306705 h 367862"/>
                <a:gd name="connsiteX1" fmla="*/ 28575 w 584835"/>
                <a:gd name="connsiteY1" fmla="*/ 292417 h 367862"/>
                <a:gd name="connsiteX2" fmla="*/ 292418 w 584835"/>
                <a:gd name="connsiteY2" fmla="*/ 28575 h 367862"/>
                <a:gd name="connsiteX3" fmla="*/ 556260 w 584835"/>
                <a:gd name="connsiteY3" fmla="*/ 292417 h 367862"/>
                <a:gd name="connsiteX4" fmla="*/ 570548 w 584835"/>
                <a:gd name="connsiteY4" fmla="*/ 306705 h 367862"/>
                <a:gd name="connsiteX5" fmla="*/ 584835 w 584835"/>
                <a:gd name="connsiteY5" fmla="*/ 292417 h 367862"/>
                <a:gd name="connsiteX6" fmla="*/ 292418 w 584835"/>
                <a:gd name="connsiteY6" fmla="*/ 0 h 367862"/>
                <a:gd name="connsiteX7" fmla="*/ 0 w 584835"/>
                <a:gd name="connsiteY7" fmla="*/ 292417 h 367862"/>
                <a:gd name="connsiteX8" fmla="*/ 14288 w 584835"/>
                <a:gd name="connsiteY8" fmla="*/ 306705 h 367862"/>
                <a:gd name="connsiteX0" fmla="*/ 14288 w 584835"/>
                <a:gd name="connsiteY0" fmla="*/ 306705 h 367862"/>
                <a:gd name="connsiteX1" fmla="*/ 28575 w 584835"/>
                <a:gd name="connsiteY1" fmla="*/ 292417 h 367862"/>
                <a:gd name="connsiteX2" fmla="*/ 292418 w 584835"/>
                <a:gd name="connsiteY2" fmla="*/ 28575 h 367862"/>
                <a:gd name="connsiteX3" fmla="*/ 556260 w 584835"/>
                <a:gd name="connsiteY3" fmla="*/ 292417 h 367862"/>
                <a:gd name="connsiteX4" fmla="*/ 570548 w 584835"/>
                <a:gd name="connsiteY4" fmla="*/ 306705 h 367862"/>
                <a:gd name="connsiteX5" fmla="*/ 584835 w 584835"/>
                <a:gd name="connsiteY5" fmla="*/ 292417 h 367862"/>
                <a:gd name="connsiteX6" fmla="*/ 292418 w 584835"/>
                <a:gd name="connsiteY6" fmla="*/ 0 h 367862"/>
                <a:gd name="connsiteX7" fmla="*/ 0 w 584835"/>
                <a:gd name="connsiteY7" fmla="*/ 292417 h 367862"/>
                <a:gd name="connsiteX8" fmla="*/ 14288 w 584835"/>
                <a:gd name="connsiteY8" fmla="*/ 306705 h 367862"/>
                <a:gd name="connsiteX0" fmla="*/ 14288 w 584835"/>
                <a:gd name="connsiteY0" fmla="*/ 306705 h 361110"/>
                <a:gd name="connsiteX1" fmla="*/ 28575 w 584835"/>
                <a:gd name="connsiteY1" fmla="*/ 292417 h 361110"/>
                <a:gd name="connsiteX2" fmla="*/ 292418 w 584835"/>
                <a:gd name="connsiteY2" fmla="*/ 28575 h 361110"/>
                <a:gd name="connsiteX3" fmla="*/ 556260 w 584835"/>
                <a:gd name="connsiteY3" fmla="*/ 292417 h 361110"/>
                <a:gd name="connsiteX4" fmla="*/ 570548 w 584835"/>
                <a:gd name="connsiteY4" fmla="*/ 306705 h 361110"/>
                <a:gd name="connsiteX5" fmla="*/ 584835 w 584835"/>
                <a:gd name="connsiteY5" fmla="*/ 292417 h 361110"/>
                <a:gd name="connsiteX6" fmla="*/ 292418 w 584835"/>
                <a:gd name="connsiteY6" fmla="*/ 0 h 361110"/>
                <a:gd name="connsiteX7" fmla="*/ 0 w 584835"/>
                <a:gd name="connsiteY7" fmla="*/ 292417 h 361110"/>
                <a:gd name="connsiteX8" fmla="*/ 14288 w 584835"/>
                <a:gd name="connsiteY8" fmla="*/ 306705 h 361110"/>
                <a:gd name="connsiteX0" fmla="*/ 14288 w 584835"/>
                <a:gd name="connsiteY0" fmla="*/ 306705 h 361110"/>
                <a:gd name="connsiteX1" fmla="*/ 28575 w 584835"/>
                <a:gd name="connsiteY1" fmla="*/ 292417 h 361110"/>
                <a:gd name="connsiteX2" fmla="*/ 292418 w 584835"/>
                <a:gd name="connsiteY2" fmla="*/ 28575 h 361110"/>
                <a:gd name="connsiteX3" fmla="*/ 556260 w 584835"/>
                <a:gd name="connsiteY3" fmla="*/ 292417 h 361110"/>
                <a:gd name="connsiteX4" fmla="*/ 570548 w 584835"/>
                <a:gd name="connsiteY4" fmla="*/ 306705 h 361110"/>
                <a:gd name="connsiteX5" fmla="*/ 584835 w 584835"/>
                <a:gd name="connsiteY5" fmla="*/ 292417 h 361110"/>
                <a:gd name="connsiteX6" fmla="*/ 292418 w 584835"/>
                <a:gd name="connsiteY6" fmla="*/ 0 h 361110"/>
                <a:gd name="connsiteX7" fmla="*/ 0 w 584835"/>
                <a:gd name="connsiteY7" fmla="*/ 292417 h 361110"/>
                <a:gd name="connsiteX8" fmla="*/ 14288 w 584835"/>
                <a:gd name="connsiteY8" fmla="*/ 306705 h 361110"/>
                <a:gd name="connsiteX0" fmla="*/ 14288 w 584835"/>
                <a:gd name="connsiteY0" fmla="*/ 306705 h 306867"/>
                <a:gd name="connsiteX1" fmla="*/ 28575 w 584835"/>
                <a:gd name="connsiteY1" fmla="*/ 292417 h 306867"/>
                <a:gd name="connsiteX2" fmla="*/ 292418 w 584835"/>
                <a:gd name="connsiteY2" fmla="*/ 28575 h 306867"/>
                <a:gd name="connsiteX3" fmla="*/ 556260 w 584835"/>
                <a:gd name="connsiteY3" fmla="*/ 292417 h 306867"/>
                <a:gd name="connsiteX4" fmla="*/ 570548 w 584835"/>
                <a:gd name="connsiteY4" fmla="*/ 306705 h 306867"/>
                <a:gd name="connsiteX5" fmla="*/ 584835 w 584835"/>
                <a:gd name="connsiteY5" fmla="*/ 292417 h 306867"/>
                <a:gd name="connsiteX6" fmla="*/ 292418 w 584835"/>
                <a:gd name="connsiteY6" fmla="*/ 0 h 306867"/>
                <a:gd name="connsiteX7" fmla="*/ 0 w 584835"/>
                <a:gd name="connsiteY7" fmla="*/ 292417 h 306867"/>
                <a:gd name="connsiteX8" fmla="*/ 14288 w 584835"/>
                <a:gd name="connsiteY8" fmla="*/ 306705 h 30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 h="306867">
                  <a:moveTo>
                    <a:pt x="14288" y="306705"/>
                  </a:moveTo>
                  <a:cubicBezTo>
                    <a:pt x="21908" y="306705"/>
                    <a:pt x="28575" y="300038"/>
                    <a:pt x="28575" y="292417"/>
                  </a:cubicBezTo>
                  <a:cubicBezTo>
                    <a:pt x="28575" y="147638"/>
                    <a:pt x="146685" y="28575"/>
                    <a:pt x="292418" y="28575"/>
                  </a:cubicBezTo>
                  <a:cubicBezTo>
                    <a:pt x="438150" y="28575"/>
                    <a:pt x="556260" y="146685"/>
                    <a:pt x="556260" y="292417"/>
                  </a:cubicBezTo>
                  <a:cubicBezTo>
                    <a:pt x="558153" y="309448"/>
                    <a:pt x="562928" y="306705"/>
                    <a:pt x="570548" y="306705"/>
                  </a:cubicBezTo>
                  <a:cubicBezTo>
                    <a:pt x="578168" y="306705"/>
                    <a:pt x="584835" y="300038"/>
                    <a:pt x="584835" y="292417"/>
                  </a:cubicBezTo>
                  <a:cubicBezTo>
                    <a:pt x="584835" y="131445"/>
                    <a:pt x="453390" y="0"/>
                    <a:pt x="292418" y="0"/>
                  </a:cubicBezTo>
                  <a:cubicBezTo>
                    <a:pt x="131445" y="0"/>
                    <a:pt x="0" y="131445"/>
                    <a:pt x="0" y="292417"/>
                  </a:cubicBezTo>
                  <a:cubicBezTo>
                    <a:pt x="1893" y="303868"/>
                    <a:pt x="6668" y="306705"/>
                    <a:pt x="14288" y="306705"/>
                  </a:cubicBezTo>
                  <a:close/>
                </a:path>
              </a:pathLst>
            </a:custGeom>
            <a:gradFill flip="none" rotWithShape="1">
              <a:gsLst>
                <a:gs pos="0">
                  <a:schemeClr val="accent1">
                    <a:lumMod val="60000"/>
                    <a:lumOff val="40000"/>
                  </a:schemeClr>
                </a:gs>
                <a:gs pos="58000">
                  <a:schemeClr val="accent1">
                    <a:lumMod val="75000"/>
                  </a:schemeClr>
                </a:gs>
                <a:gs pos="100000">
                  <a:schemeClr val="accent1">
                    <a:lumMod val="50000"/>
                  </a:schemeClr>
                </a:gs>
              </a:gsLst>
              <a:lin ang="2700000" scaled="1"/>
              <a:tileRect/>
            </a:gra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74A8D2D-8223-B472-ED4E-1EA33EF01096}"/>
                </a:ext>
              </a:extLst>
            </p:cNvPr>
            <p:cNvSpPr/>
            <p:nvPr/>
          </p:nvSpPr>
          <p:spPr>
            <a:xfrm>
              <a:off x="9116570" y="1376592"/>
              <a:ext cx="99059" cy="64293"/>
            </a:xfrm>
            <a:custGeom>
              <a:avLst/>
              <a:gdLst>
                <a:gd name="connsiteX0" fmla="*/ 49054 w 99059"/>
                <a:gd name="connsiteY0" fmla="*/ 64294 h 64293"/>
                <a:gd name="connsiteX1" fmla="*/ 59531 w 99059"/>
                <a:gd name="connsiteY1" fmla="*/ 60484 h 64293"/>
                <a:gd name="connsiteX2" fmla="*/ 94774 w 99059"/>
                <a:gd name="connsiteY2" fmla="*/ 25241 h 64293"/>
                <a:gd name="connsiteX3" fmla="*/ 94774 w 99059"/>
                <a:gd name="connsiteY3" fmla="*/ 5239 h 64293"/>
                <a:gd name="connsiteX4" fmla="*/ 74771 w 99059"/>
                <a:gd name="connsiteY4" fmla="*/ 5239 h 64293"/>
                <a:gd name="connsiteX5" fmla="*/ 50006 w 99059"/>
                <a:gd name="connsiteY5" fmla="*/ 30004 h 64293"/>
                <a:gd name="connsiteX6" fmla="*/ 24289 w 99059"/>
                <a:gd name="connsiteY6" fmla="*/ 4286 h 64293"/>
                <a:gd name="connsiteX7" fmla="*/ 4286 w 99059"/>
                <a:gd name="connsiteY7" fmla="*/ 4286 h 64293"/>
                <a:gd name="connsiteX8" fmla="*/ 4286 w 99059"/>
                <a:gd name="connsiteY8" fmla="*/ 24289 h 64293"/>
                <a:gd name="connsiteX9" fmla="*/ 40481 w 99059"/>
                <a:gd name="connsiteY9" fmla="*/ 60484 h 64293"/>
                <a:gd name="connsiteX10" fmla="*/ 50959 w 99059"/>
                <a:gd name="connsiteY10" fmla="*/ 64294 h 64293"/>
                <a:gd name="connsiteX11" fmla="*/ 49054 w 99059"/>
                <a:gd name="connsiteY11" fmla="*/ 64294 h 64293"/>
                <a:gd name="connsiteX12" fmla="*/ 49054 w 99059"/>
                <a:gd name="connsiteY12" fmla="*/ 64294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59" h="64293">
                  <a:moveTo>
                    <a:pt x="49054" y="64294"/>
                  </a:moveTo>
                  <a:cubicBezTo>
                    <a:pt x="52864" y="64294"/>
                    <a:pt x="56674" y="62389"/>
                    <a:pt x="59531" y="60484"/>
                  </a:cubicBezTo>
                  <a:lnTo>
                    <a:pt x="94774" y="25241"/>
                  </a:lnTo>
                  <a:cubicBezTo>
                    <a:pt x="100489" y="19526"/>
                    <a:pt x="100489" y="10954"/>
                    <a:pt x="94774" y="5239"/>
                  </a:cubicBezTo>
                  <a:cubicBezTo>
                    <a:pt x="89059" y="-476"/>
                    <a:pt x="80486" y="-476"/>
                    <a:pt x="74771" y="5239"/>
                  </a:cubicBezTo>
                  <a:lnTo>
                    <a:pt x="50006" y="30004"/>
                  </a:lnTo>
                  <a:lnTo>
                    <a:pt x="24289" y="4286"/>
                  </a:lnTo>
                  <a:cubicBezTo>
                    <a:pt x="18574" y="-1429"/>
                    <a:pt x="10001" y="-1429"/>
                    <a:pt x="4286" y="4286"/>
                  </a:cubicBezTo>
                  <a:cubicBezTo>
                    <a:pt x="-1429" y="10001"/>
                    <a:pt x="-1429" y="18574"/>
                    <a:pt x="4286" y="24289"/>
                  </a:cubicBezTo>
                  <a:lnTo>
                    <a:pt x="40481" y="60484"/>
                  </a:lnTo>
                  <a:cubicBezTo>
                    <a:pt x="43339" y="63341"/>
                    <a:pt x="47149" y="64294"/>
                    <a:pt x="50959" y="64294"/>
                  </a:cubicBezTo>
                  <a:lnTo>
                    <a:pt x="49054" y="64294"/>
                  </a:lnTo>
                  <a:lnTo>
                    <a:pt x="49054" y="64294"/>
                  </a:lnTo>
                  <a:close/>
                </a:path>
              </a:pathLst>
            </a:custGeom>
            <a:grp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E830C6A-1ADA-CEAB-B826-1D0782BAF9C6}"/>
                </a:ext>
              </a:extLst>
            </p:cNvPr>
            <p:cNvSpPr/>
            <p:nvPr/>
          </p:nvSpPr>
          <p:spPr>
            <a:xfrm>
              <a:off x="9130381" y="1520895"/>
              <a:ext cx="147637" cy="28575"/>
            </a:xfrm>
            <a:custGeom>
              <a:avLst/>
              <a:gdLst>
                <a:gd name="connsiteX0" fmla="*/ 14288 w 147637"/>
                <a:gd name="connsiteY0" fmla="*/ 28575 h 28575"/>
                <a:gd name="connsiteX1" fmla="*/ 133350 w 147637"/>
                <a:gd name="connsiteY1" fmla="*/ 28575 h 28575"/>
                <a:gd name="connsiteX2" fmla="*/ 147638 w 147637"/>
                <a:gd name="connsiteY2" fmla="*/ 14288 h 28575"/>
                <a:gd name="connsiteX3" fmla="*/ 133350 w 147637"/>
                <a:gd name="connsiteY3" fmla="*/ 0 h 28575"/>
                <a:gd name="connsiteX4" fmla="*/ 14288 w 147637"/>
                <a:gd name="connsiteY4" fmla="*/ 0 h 28575"/>
                <a:gd name="connsiteX5" fmla="*/ 0 w 147637"/>
                <a:gd name="connsiteY5" fmla="*/ 14288 h 28575"/>
                <a:gd name="connsiteX6" fmla="*/ 14288 w 147637"/>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37" h="28575">
                  <a:moveTo>
                    <a:pt x="14288" y="28575"/>
                  </a:moveTo>
                  <a:lnTo>
                    <a:pt x="133350" y="28575"/>
                  </a:lnTo>
                  <a:cubicBezTo>
                    <a:pt x="140970" y="28575"/>
                    <a:pt x="147638" y="21908"/>
                    <a:pt x="147638" y="14288"/>
                  </a:cubicBezTo>
                  <a:cubicBezTo>
                    <a:pt x="147638" y="6668"/>
                    <a:pt x="140970" y="0"/>
                    <a:pt x="133350" y="0"/>
                  </a:cubicBezTo>
                  <a:lnTo>
                    <a:pt x="14288" y="0"/>
                  </a:lnTo>
                  <a:cubicBezTo>
                    <a:pt x="6668" y="0"/>
                    <a:pt x="0" y="6668"/>
                    <a:pt x="0" y="14288"/>
                  </a:cubicBezTo>
                  <a:cubicBezTo>
                    <a:pt x="0" y="21908"/>
                    <a:pt x="6668" y="28575"/>
                    <a:pt x="14288" y="28575"/>
                  </a:cubicBezTo>
                  <a:close/>
                </a:path>
              </a:pathLst>
            </a:custGeom>
            <a:grp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1CE770E-705A-46EB-782A-2304DDE8F9EF}"/>
                </a:ext>
              </a:extLst>
            </p:cNvPr>
            <p:cNvSpPr/>
            <p:nvPr/>
          </p:nvSpPr>
          <p:spPr>
            <a:xfrm>
              <a:off x="8493158" y="1520895"/>
              <a:ext cx="147637" cy="28575"/>
            </a:xfrm>
            <a:custGeom>
              <a:avLst/>
              <a:gdLst>
                <a:gd name="connsiteX0" fmla="*/ 14288 w 147637"/>
                <a:gd name="connsiteY0" fmla="*/ 28575 h 28575"/>
                <a:gd name="connsiteX1" fmla="*/ 133350 w 147637"/>
                <a:gd name="connsiteY1" fmla="*/ 28575 h 28575"/>
                <a:gd name="connsiteX2" fmla="*/ 147638 w 147637"/>
                <a:gd name="connsiteY2" fmla="*/ 14288 h 28575"/>
                <a:gd name="connsiteX3" fmla="*/ 133350 w 147637"/>
                <a:gd name="connsiteY3" fmla="*/ 0 h 28575"/>
                <a:gd name="connsiteX4" fmla="*/ 14288 w 147637"/>
                <a:gd name="connsiteY4" fmla="*/ 0 h 28575"/>
                <a:gd name="connsiteX5" fmla="*/ 0 w 147637"/>
                <a:gd name="connsiteY5" fmla="*/ 14288 h 28575"/>
                <a:gd name="connsiteX6" fmla="*/ 14288 w 147637"/>
                <a:gd name="connsiteY6" fmla="*/ 2857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37" h="28575">
                  <a:moveTo>
                    <a:pt x="14288" y="28575"/>
                  </a:moveTo>
                  <a:lnTo>
                    <a:pt x="133350" y="28575"/>
                  </a:lnTo>
                  <a:cubicBezTo>
                    <a:pt x="140970" y="28575"/>
                    <a:pt x="147638" y="21908"/>
                    <a:pt x="147638" y="14288"/>
                  </a:cubicBezTo>
                  <a:cubicBezTo>
                    <a:pt x="147638" y="6668"/>
                    <a:pt x="140970" y="0"/>
                    <a:pt x="133350" y="0"/>
                  </a:cubicBezTo>
                  <a:lnTo>
                    <a:pt x="14288" y="0"/>
                  </a:lnTo>
                  <a:cubicBezTo>
                    <a:pt x="6668" y="0"/>
                    <a:pt x="0" y="6668"/>
                    <a:pt x="0" y="14288"/>
                  </a:cubicBezTo>
                  <a:cubicBezTo>
                    <a:pt x="0" y="21908"/>
                    <a:pt x="6668" y="28575"/>
                    <a:pt x="14288" y="28575"/>
                  </a:cubicBezTo>
                  <a:close/>
                </a:path>
              </a:pathLst>
            </a:custGeom>
            <a:grpFill/>
            <a:ln w="0" cap="flat">
              <a:noFill/>
              <a:prstDash val="solid"/>
              <a:miter/>
            </a:ln>
          </p:spPr>
          <p:txBody>
            <a:bodyPr rtlCol="0" anchor="ctr"/>
            <a:lstStyle/>
            <a:p>
              <a:endParaRPr lang="en-US"/>
            </a:p>
          </p:txBody>
        </p:sp>
      </p:grpSp>
      <p:sp>
        <p:nvSpPr>
          <p:cNvPr id="53" name="Freeform 52">
            <a:extLst>
              <a:ext uri="{FF2B5EF4-FFF2-40B4-BE49-F238E27FC236}">
                <a16:creationId xmlns:a16="http://schemas.microsoft.com/office/drawing/2014/main" id="{9326B1AF-33CD-1460-E329-1E87F8BE13E3}"/>
              </a:ext>
            </a:extLst>
          </p:cNvPr>
          <p:cNvSpPr/>
          <p:nvPr/>
        </p:nvSpPr>
        <p:spPr>
          <a:xfrm rot="21128772">
            <a:off x="7565580" y="3422509"/>
            <a:ext cx="2270347" cy="2270347"/>
          </a:xfrm>
          <a:custGeom>
            <a:avLst/>
            <a:gdLst>
              <a:gd name="connsiteX0" fmla="*/ 19271 w 231255"/>
              <a:gd name="connsiteY0" fmla="*/ 135862 h 231255"/>
              <a:gd name="connsiteX1" fmla="*/ 41433 w 231255"/>
              <a:gd name="connsiteY1" fmla="*/ 135862 h 231255"/>
              <a:gd name="connsiteX2" fmla="*/ 49913 w 231255"/>
              <a:gd name="connsiteY2" fmla="*/ 155134 h 231255"/>
              <a:gd name="connsiteX3" fmla="*/ 34496 w 231255"/>
              <a:gd name="connsiteY3" fmla="*/ 170551 h 231255"/>
              <a:gd name="connsiteX4" fmla="*/ 34384 w 231255"/>
              <a:gd name="connsiteY4" fmla="*/ 197804 h 231255"/>
              <a:gd name="connsiteX5" fmla="*/ 34496 w 231255"/>
              <a:gd name="connsiteY5" fmla="*/ 197916 h 231255"/>
              <a:gd name="connsiteX6" fmla="*/ 48178 w 231255"/>
              <a:gd name="connsiteY6" fmla="*/ 203505 h 231255"/>
              <a:gd name="connsiteX7" fmla="*/ 61668 w 231255"/>
              <a:gd name="connsiteY7" fmla="*/ 197916 h 231255"/>
              <a:gd name="connsiteX8" fmla="*/ 77471 w 231255"/>
              <a:gd name="connsiteY8" fmla="*/ 182114 h 231255"/>
              <a:gd name="connsiteX9" fmla="*/ 96742 w 231255"/>
              <a:gd name="connsiteY9" fmla="*/ 190015 h 231255"/>
              <a:gd name="connsiteX10" fmla="*/ 96742 w 231255"/>
              <a:gd name="connsiteY10" fmla="*/ 211984 h 231255"/>
              <a:gd name="connsiteX11" fmla="*/ 116013 w 231255"/>
              <a:gd name="connsiteY11" fmla="*/ 231255 h 231255"/>
              <a:gd name="connsiteX12" fmla="*/ 135284 w 231255"/>
              <a:gd name="connsiteY12" fmla="*/ 211984 h 231255"/>
              <a:gd name="connsiteX13" fmla="*/ 135284 w 231255"/>
              <a:gd name="connsiteY13" fmla="*/ 189822 h 231255"/>
              <a:gd name="connsiteX14" fmla="*/ 154556 w 231255"/>
              <a:gd name="connsiteY14" fmla="*/ 181343 h 231255"/>
              <a:gd name="connsiteX15" fmla="*/ 169973 w 231255"/>
              <a:gd name="connsiteY15" fmla="*/ 196760 h 231255"/>
              <a:gd name="connsiteX16" fmla="*/ 183655 w 231255"/>
              <a:gd name="connsiteY16" fmla="*/ 202348 h 231255"/>
              <a:gd name="connsiteX17" fmla="*/ 197338 w 231255"/>
              <a:gd name="connsiteY17" fmla="*/ 196760 h 231255"/>
              <a:gd name="connsiteX18" fmla="*/ 197450 w 231255"/>
              <a:gd name="connsiteY18" fmla="*/ 169506 h 231255"/>
              <a:gd name="connsiteX19" fmla="*/ 197338 w 231255"/>
              <a:gd name="connsiteY19" fmla="*/ 169394 h 231255"/>
              <a:gd name="connsiteX20" fmla="*/ 182306 w 231255"/>
              <a:gd name="connsiteY20" fmla="*/ 154170 h 231255"/>
              <a:gd name="connsiteX21" fmla="*/ 190207 w 231255"/>
              <a:gd name="connsiteY21" fmla="*/ 134899 h 231255"/>
              <a:gd name="connsiteX22" fmla="*/ 211984 w 231255"/>
              <a:gd name="connsiteY22" fmla="*/ 134899 h 231255"/>
              <a:gd name="connsiteX23" fmla="*/ 231255 w 231255"/>
              <a:gd name="connsiteY23" fmla="*/ 115628 h 231255"/>
              <a:gd name="connsiteX24" fmla="*/ 211984 w 231255"/>
              <a:gd name="connsiteY24" fmla="*/ 96356 h 231255"/>
              <a:gd name="connsiteX25" fmla="*/ 189822 w 231255"/>
              <a:gd name="connsiteY25" fmla="*/ 96356 h 231255"/>
              <a:gd name="connsiteX26" fmla="*/ 181343 w 231255"/>
              <a:gd name="connsiteY26" fmla="*/ 77085 h 231255"/>
              <a:gd name="connsiteX27" fmla="*/ 196760 w 231255"/>
              <a:gd name="connsiteY27" fmla="*/ 61668 h 231255"/>
              <a:gd name="connsiteX28" fmla="*/ 196760 w 231255"/>
              <a:gd name="connsiteY28" fmla="*/ 34303 h 231255"/>
              <a:gd name="connsiteX29" fmla="*/ 169394 w 231255"/>
              <a:gd name="connsiteY29" fmla="*/ 34303 h 231255"/>
              <a:gd name="connsiteX30" fmla="*/ 153785 w 231255"/>
              <a:gd name="connsiteY30" fmla="*/ 50105 h 231255"/>
              <a:gd name="connsiteX31" fmla="*/ 134513 w 231255"/>
              <a:gd name="connsiteY31" fmla="*/ 42204 h 231255"/>
              <a:gd name="connsiteX32" fmla="*/ 134513 w 231255"/>
              <a:gd name="connsiteY32" fmla="*/ 19271 h 231255"/>
              <a:gd name="connsiteX33" fmla="*/ 115242 w 231255"/>
              <a:gd name="connsiteY33" fmla="*/ 0 h 231255"/>
              <a:gd name="connsiteX34" fmla="*/ 95971 w 231255"/>
              <a:gd name="connsiteY34" fmla="*/ 19271 h 231255"/>
              <a:gd name="connsiteX35" fmla="*/ 95971 w 231255"/>
              <a:gd name="connsiteY35" fmla="*/ 41433 h 231255"/>
              <a:gd name="connsiteX36" fmla="*/ 76700 w 231255"/>
              <a:gd name="connsiteY36" fmla="*/ 49913 h 231255"/>
              <a:gd name="connsiteX37" fmla="*/ 61283 w 231255"/>
              <a:gd name="connsiteY37" fmla="*/ 34496 h 231255"/>
              <a:gd name="connsiteX38" fmla="*/ 34029 w 231255"/>
              <a:gd name="connsiteY38" fmla="*/ 34384 h 231255"/>
              <a:gd name="connsiteX39" fmla="*/ 33917 w 231255"/>
              <a:gd name="connsiteY39" fmla="*/ 34496 h 231255"/>
              <a:gd name="connsiteX40" fmla="*/ 33917 w 231255"/>
              <a:gd name="connsiteY40" fmla="*/ 61668 h 231255"/>
              <a:gd name="connsiteX41" fmla="*/ 49720 w 231255"/>
              <a:gd name="connsiteY41" fmla="*/ 77471 h 231255"/>
              <a:gd name="connsiteX42" fmla="*/ 41819 w 231255"/>
              <a:gd name="connsiteY42" fmla="*/ 96742 h 231255"/>
              <a:gd name="connsiteX43" fmla="*/ 19271 w 231255"/>
              <a:gd name="connsiteY43" fmla="*/ 96742 h 231255"/>
              <a:gd name="connsiteX44" fmla="*/ 0 w 231255"/>
              <a:gd name="connsiteY44" fmla="*/ 116013 h 231255"/>
              <a:gd name="connsiteX45" fmla="*/ 19271 w 231255"/>
              <a:gd name="connsiteY45" fmla="*/ 135284 h 231255"/>
              <a:gd name="connsiteX46" fmla="*/ 115628 w 231255"/>
              <a:gd name="connsiteY46" fmla="*/ 77085 h 231255"/>
              <a:gd name="connsiteX47" fmla="*/ 115628 w 231255"/>
              <a:gd name="connsiteY47" fmla="*/ 77085 h 231255"/>
              <a:gd name="connsiteX48" fmla="*/ 154170 w 231255"/>
              <a:gd name="connsiteY48" fmla="*/ 115628 h 231255"/>
              <a:gd name="connsiteX49" fmla="*/ 115628 w 231255"/>
              <a:gd name="connsiteY49" fmla="*/ 154170 h 231255"/>
              <a:gd name="connsiteX50" fmla="*/ 115628 w 231255"/>
              <a:gd name="connsiteY50" fmla="*/ 154170 h 231255"/>
              <a:gd name="connsiteX51" fmla="*/ 77085 w 231255"/>
              <a:gd name="connsiteY51" fmla="*/ 115628 h 231255"/>
              <a:gd name="connsiteX52" fmla="*/ 115628 w 231255"/>
              <a:gd name="connsiteY52" fmla="*/ 77085 h 2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255" h="231255">
                <a:moveTo>
                  <a:pt x="19271" y="135862"/>
                </a:moveTo>
                <a:lnTo>
                  <a:pt x="41433" y="135862"/>
                </a:lnTo>
                <a:cubicBezTo>
                  <a:pt x="43364" y="142644"/>
                  <a:pt x="46218" y="149129"/>
                  <a:pt x="49913" y="155134"/>
                </a:cubicBezTo>
                <a:lnTo>
                  <a:pt x="34496" y="170551"/>
                </a:lnTo>
                <a:cubicBezTo>
                  <a:pt x="26939" y="178045"/>
                  <a:pt x="26889" y="190248"/>
                  <a:pt x="34384" y="197804"/>
                </a:cubicBezTo>
                <a:cubicBezTo>
                  <a:pt x="34420" y="197841"/>
                  <a:pt x="34459" y="197879"/>
                  <a:pt x="34496" y="197916"/>
                </a:cubicBezTo>
                <a:cubicBezTo>
                  <a:pt x="38132" y="201524"/>
                  <a:pt x="43056" y="203534"/>
                  <a:pt x="48178" y="203505"/>
                </a:cubicBezTo>
                <a:cubicBezTo>
                  <a:pt x="53233" y="203483"/>
                  <a:pt x="58078" y="201475"/>
                  <a:pt x="61668" y="197916"/>
                </a:cubicBezTo>
                <a:lnTo>
                  <a:pt x="77471" y="182114"/>
                </a:lnTo>
                <a:cubicBezTo>
                  <a:pt x="83508" y="185607"/>
                  <a:pt x="89991" y="188265"/>
                  <a:pt x="96742" y="190015"/>
                </a:cubicBezTo>
                <a:lnTo>
                  <a:pt x="96742" y="211984"/>
                </a:lnTo>
                <a:cubicBezTo>
                  <a:pt x="96742" y="222628"/>
                  <a:pt x="105370" y="231255"/>
                  <a:pt x="116013" y="231255"/>
                </a:cubicBezTo>
                <a:cubicBezTo>
                  <a:pt x="126657" y="231255"/>
                  <a:pt x="135284" y="222628"/>
                  <a:pt x="135284" y="211984"/>
                </a:cubicBezTo>
                <a:lnTo>
                  <a:pt x="135284" y="189822"/>
                </a:lnTo>
                <a:cubicBezTo>
                  <a:pt x="142066" y="187891"/>
                  <a:pt x="148551" y="185037"/>
                  <a:pt x="154556" y="181343"/>
                </a:cubicBezTo>
                <a:lnTo>
                  <a:pt x="169973" y="196760"/>
                </a:lnTo>
                <a:cubicBezTo>
                  <a:pt x="173609" y="200367"/>
                  <a:pt x="178533" y="202377"/>
                  <a:pt x="183655" y="202348"/>
                </a:cubicBezTo>
                <a:cubicBezTo>
                  <a:pt x="188778" y="202377"/>
                  <a:pt x="193701" y="200367"/>
                  <a:pt x="197338" y="196760"/>
                </a:cubicBezTo>
                <a:cubicBezTo>
                  <a:pt x="204894" y="189265"/>
                  <a:pt x="204944" y="177063"/>
                  <a:pt x="197450" y="169506"/>
                </a:cubicBezTo>
                <a:cubicBezTo>
                  <a:pt x="197413" y="169470"/>
                  <a:pt x="197374" y="169431"/>
                  <a:pt x="197338" y="169394"/>
                </a:cubicBezTo>
                <a:lnTo>
                  <a:pt x="182306" y="154170"/>
                </a:lnTo>
                <a:cubicBezTo>
                  <a:pt x="185800" y="148134"/>
                  <a:pt x="188458" y="141650"/>
                  <a:pt x="190207" y="134899"/>
                </a:cubicBezTo>
                <a:lnTo>
                  <a:pt x="211984" y="134899"/>
                </a:lnTo>
                <a:cubicBezTo>
                  <a:pt x="222628" y="134899"/>
                  <a:pt x="231255" y="126271"/>
                  <a:pt x="231255" y="115628"/>
                </a:cubicBezTo>
                <a:cubicBezTo>
                  <a:pt x="231255" y="104984"/>
                  <a:pt x="222628" y="96356"/>
                  <a:pt x="211984" y="96356"/>
                </a:cubicBezTo>
                <a:lnTo>
                  <a:pt x="189822" y="96356"/>
                </a:lnTo>
                <a:cubicBezTo>
                  <a:pt x="187891" y="89575"/>
                  <a:pt x="185037" y="83090"/>
                  <a:pt x="181343" y="77085"/>
                </a:cubicBezTo>
                <a:lnTo>
                  <a:pt x="196760" y="61668"/>
                </a:lnTo>
                <a:cubicBezTo>
                  <a:pt x="204316" y="54112"/>
                  <a:pt x="204316" y="41859"/>
                  <a:pt x="196760" y="34303"/>
                </a:cubicBezTo>
                <a:cubicBezTo>
                  <a:pt x="189203" y="26747"/>
                  <a:pt x="176951" y="26747"/>
                  <a:pt x="169394" y="34303"/>
                </a:cubicBezTo>
                <a:lnTo>
                  <a:pt x="153785" y="50105"/>
                </a:lnTo>
                <a:cubicBezTo>
                  <a:pt x="147747" y="46611"/>
                  <a:pt x="141264" y="43954"/>
                  <a:pt x="134513" y="42204"/>
                </a:cubicBezTo>
                <a:lnTo>
                  <a:pt x="134513" y="19271"/>
                </a:lnTo>
                <a:cubicBezTo>
                  <a:pt x="134513" y="8628"/>
                  <a:pt x="125886" y="0"/>
                  <a:pt x="115242" y="0"/>
                </a:cubicBezTo>
                <a:cubicBezTo>
                  <a:pt x="104599" y="0"/>
                  <a:pt x="95971" y="8628"/>
                  <a:pt x="95971" y="19271"/>
                </a:cubicBezTo>
                <a:lnTo>
                  <a:pt x="95971" y="41433"/>
                </a:lnTo>
                <a:cubicBezTo>
                  <a:pt x="89189" y="43364"/>
                  <a:pt x="82705" y="46218"/>
                  <a:pt x="76700" y="49913"/>
                </a:cubicBezTo>
                <a:lnTo>
                  <a:pt x="61283" y="34496"/>
                </a:lnTo>
                <a:cubicBezTo>
                  <a:pt x="53788" y="26939"/>
                  <a:pt x="41586" y="26889"/>
                  <a:pt x="34029" y="34384"/>
                </a:cubicBezTo>
                <a:cubicBezTo>
                  <a:pt x="33993" y="34420"/>
                  <a:pt x="33954" y="34459"/>
                  <a:pt x="33917" y="34496"/>
                </a:cubicBezTo>
                <a:cubicBezTo>
                  <a:pt x="26446" y="42011"/>
                  <a:pt x="26446" y="54152"/>
                  <a:pt x="33917" y="61668"/>
                </a:cubicBezTo>
                <a:lnTo>
                  <a:pt x="49720" y="77471"/>
                </a:lnTo>
                <a:cubicBezTo>
                  <a:pt x="46226" y="83508"/>
                  <a:pt x="43568" y="89991"/>
                  <a:pt x="41819" y="96742"/>
                </a:cubicBezTo>
                <a:lnTo>
                  <a:pt x="19271" y="96742"/>
                </a:lnTo>
                <a:cubicBezTo>
                  <a:pt x="8628" y="96742"/>
                  <a:pt x="0" y="105370"/>
                  <a:pt x="0" y="116013"/>
                </a:cubicBezTo>
                <a:cubicBezTo>
                  <a:pt x="0" y="126657"/>
                  <a:pt x="8628" y="135284"/>
                  <a:pt x="19271" y="135284"/>
                </a:cubicBezTo>
                <a:close/>
                <a:moveTo>
                  <a:pt x="115628" y="77085"/>
                </a:moveTo>
                <a:lnTo>
                  <a:pt x="115628" y="77085"/>
                </a:lnTo>
                <a:cubicBezTo>
                  <a:pt x="136915" y="77085"/>
                  <a:pt x="154170" y="94341"/>
                  <a:pt x="154170" y="115628"/>
                </a:cubicBezTo>
                <a:cubicBezTo>
                  <a:pt x="154170" y="136915"/>
                  <a:pt x="136915" y="154170"/>
                  <a:pt x="115628" y="154170"/>
                </a:cubicBezTo>
                <a:lnTo>
                  <a:pt x="115628" y="154170"/>
                </a:lnTo>
                <a:cubicBezTo>
                  <a:pt x="94341" y="154170"/>
                  <a:pt x="77085" y="136915"/>
                  <a:pt x="77085" y="115628"/>
                </a:cubicBezTo>
                <a:cubicBezTo>
                  <a:pt x="77085" y="94341"/>
                  <a:pt x="94341" y="77085"/>
                  <a:pt x="115628" y="77085"/>
                </a:cubicBezTo>
                <a:close/>
              </a:path>
            </a:pathLst>
          </a:custGeom>
          <a:solidFill>
            <a:srgbClr val="FFFFFF">
              <a:alpha val="14382"/>
            </a:srgbClr>
          </a:solidFill>
          <a:ln w="19248" cap="flat">
            <a:solidFill>
              <a:schemeClr val="bg1">
                <a:alpha val="56000"/>
              </a:schemeClr>
            </a:solidFill>
            <a:prstDash val="solid"/>
            <a:miter/>
          </a:ln>
        </p:spPr>
        <p:txBody>
          <a:bodyPr rtlCol="0" anchor="ctr"/>
          <a:lstStyle/>
          <a:p>
            <a:endParaRPr lang="en-US"/>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8843817" y="3339903"/>
            <a:ext cx="2845177" cy="3851189"/>
          </a:xfrm>
          <a:prstGeom prst="round2SameRect">
            <a:avLst>
              <a:gd name="adj1" fmla="val 6710"/>
              <a:gd name="adj2" fmla="val 0"/>
            </a:avLst>
          </a:prstGeom>
          <a:gradFill>
            <a:gsLst>
              <a:gs pos="0">
                <a:schemeClr val="accent1"/>
              </a:gs>
              <a:gs pos="58000">
                <a:schemeClr val="accent1">
                  <a:lumMod val="75000"/>
                </a:schemeClr>
              </a:gs>
              <a:gs pos="100000">
                <a:schemeClr val="accent1">
                  <a:lumMod val="50000"/>
                </a:schemeClr>
              </a:gs>
            </a:gsLst>
            <a:path path="circle">
              <a:fillToRect l="50000" t="130000" r="50000" b="-30000"/>
            </a:path>
          </a:gradFill>
          <a:effectLst>
            <a:innerShdw blurRad="63500" dist="50800" dir="13500000">
              <a:prstClr val="black">
                <a:alpha val="50000"/>
              </a:prstClr>
            </a:innerShdw>
          </a:effectLst>
        </p:spPr>
        <p:txBody>
          <a:bodyPr vert="vert" wrap="square" lIns="182880" tIns="182880" bIns="182880">
            <a:spAutoFit/>
          </a:bodyPr>
          <a:lstStyle/>
          <a:p>
            <a:pPr algn="l" rtl="0">
              <a:spcBef>
                <a:spcPts val="0"/>
              </a:spcBef>
              <a:spcAft>
                <a:spcPts val="1200"/>
              </a:spcAft>
            </a:pPr>
            <a:r>
              <a:rPr lang="en-US" sz="1600" dirty="0">
                <a:solidFill>
                  <a:schemeClr val="bg1"/>
                </a:solidFill>
                <a:latin typeface="Courier" pitchFamily="2" charset="0"/>
              </a:rPr>
              <a:t>T</a:t>
            </a:r>
            <a:r>
              <a:rPr lang="en-US" sz="1600" b="0" u="none" strike="noStrike" dirty="0">
                <a:solidFill>
                  <a:schemeClr val="bg1"/>
                </a:solidFill>
                <a:effectLst/>
                <a:latin typeface="Courier" pitchFamily="2" charset="0"/>
              </a:rPr>
              <a:t>he standard of service</a:t>
            </a:r>
            <a:r>
              <a:rPr lang="en-US" sz="1600" dirty="0">
                <a:solidFill>
                  <a:schemeClr val="bg1"/>
                </a:solidFill>
                <a:latin typeface="Courier" pitchFamily="2" charset="0"/>
              </a:rPr>
              <a:t> that the </a:t>
            </a:r>
            <a:r>
              <a:rPr lang="en-US" sz="1600" b="0" u="none" strike="noStrike" dirty="0">
                <a:solidFill>
                  <a:schemeClr val="bg1"/>
                </a:solidFill>
                <a:effectLst/>
                <a:latin typeface="Courier" pitchFamily="2" charset="0"/>
              </a:rPr>
              <a:t>organizational leadership sets guides values and behavior. This standard informs how you will manage client relationships, product and service delivery, and internal and external communication.</a:t>
            </a:r>
          </a:p>
        </p:txBody>
      </p:sp>
      <p:grpSp>
        <p:nvGrpSpPr>
          <p:cNvPr id="56" name="Group 55">
            <a:extLst>
              <a:ext uri="{FF2B5EF4-FFF2-40B4-BE49-F238E27FC236}">
                <a16:creationId xmlns:a16="http://schemas.microsoft.com/office/drawing/2014/main" id="{19639C82-7B00-BBBE-BD49-1CCB1D1195E6}"/>
              </a:ext>
            </a:extLst>
          </p:cNvPr>
          <p:cNvGrpSpPr/>
          <p:nvPr/>
        </p:nvGrpSpPr>
        <p:grpSpPr>
          <a:xfrm>
            <a:off x="-254504" y="-375588"/>
            <a:ext cx="1819891" cy="1997449"/>
            <a:chOff x="5576809" y="1003328"/>
            <a:chExt cx="4411518" cy="4841928"/>
          </a:xfrm>
          <a:solidFill>
            <a:schemeClr val="accent4">
              <a:lumMod val="20000"/>
              <a:lumOff val="80000"/>
              <a:alpha val="24100"/>
            </a:schemeClr>
          </a:solidFill>
        </p:grpSpPr>
        <p:sp>
          <p:nvSpPr>
            <p:cNvPr id="54" name="Freeform 53">
              <a:extLst>
                <a:ext uri="{FF2B5EF4-FFF2-40B4-BE49-F238E27FC236}">
                  <a16:creationId xmlns:a16="http://schemas.microsoft.com/office/drawing/2014/main" id="{6535CC32-B836-A678-D146-1608FD9D7E83}"/>
                </a:ext>
              </a:extLst>
            </p:cNvPr>
            <p:cNvSpPr/>
            <p:nvPr/>
          </p:nvSpPr>
          <p:spPr>
            <a:xfrm>
              <a:off x="5576809" y="1003328"/>
              <a:ext cx="3164272" cy="3164272"/>
            </a:xfrm>
            <a:custGeom>
              <a:avLst/>
              <a:gdLst>
                <a:gd name="connsiteX0" fmla="*/ 19271 w 231255"/>
                <a:gd name="connsiteY0" fmla="*/ 135862 h 231255"/>
                <a:gd name="connsiteX1" fmla="*/ 41433 w 231255"/>
                <a:gd name="connsiteY1" fmla="*/ 135862 h 231255"/>
                <a:gd name="connsiteX2" fmla="*/ 49913 w 231255"/>
                <a:gd name="connsiteY2" fmla="*/ 155134 h 231255"/>
                <a:gd name="connsiteX3" fmla="*/ 34496 w 231255"/>
                <a:gd name="connsiteY3" fmla="*/ 170551 h 231255"/>
                <a:gd name="connsiteX4" fmla="*/ 34384 w 231255"/>
                <a:gd name="connsiteY4" fmla="*/ 197804 h 231255"/>
                <a:gd name="connsiteX5" fmla="*/ 34496 w 231255"/>
                <a:gd name="connsiteY5" fmla="*/ 197916 h 231255"/>
                <a:gd name="connsiteX6" fmla="*/ 48178 w 231255"/>
                <a:gd name="connsiteY6" fmla="*/ 203505 h 231255"/>
                <a:gd name="connsiteX7" fmla="*/ 61668 w 231255"/>
                <a:gd name="connsiteY7" fmla="*/ 197916 h 231255"/>
                <a:gd name="connsiteX8" fmla="*/ 77471 w 231255"/>
                <a:gd name="connsiteY8" fmla="*/ 182114 h 231255"/>
                <a:gd name="connsiteX9" fmla="*/ 96742 w 231255"/>
                <a:gd name="connsiteY9" fmla="*/ 190015 h 231255"/>
                <a:gd name="connsiteX10" fmla="*/ 96742 w 231255"/>
                <a:gd name="connsiteY10" fmla="*/ 211984 h 231255"/>
                <a:gd name="connsiteX11" fmla="*/ 116013 w 231255"/>
                <a:gd name="connsiteY11" fmla="*/ 231255 h 231255"/>
                <a:gd name="connsiteX12" fmla="*/ 135284 w 231255"/>
                <a:gd name="connsiteY12" fmla="*/ 211984 h 231255"/>
                <a:gd name="connsiteX13" fmla="*/ 135284 w 231255"/>
                <a:gd name="connsiteY13" fmla="*/ 189822 h 231255"/>
                <a:gd name="connsiteX14" fmla="*/ 154556 w 231255"/>
                <a:gd name="connsiteY14" fmla="*/ 181343 h 231255"/>
                <a:gd name="connsiteX15" fmla="*/ 169973 w 231255"/>
                <a:gd name="connsiteY15" fmla="*/ 196760 h 231255"/>
                <a:gd name="connsiteX16" fmla="*/ 183655 w 231255"/>
                <a:gd name="connsiteY16" fmla="*/ 202348 h 231255"/>
                <a:gd name="connsiteX17" fmla="*/ 197338 w 231255"/>
                <a:gd name="connsiteY17" fmla="*/ 196760 h 231255"/>
                <a:gd name="connsiteX18" fmla="*/ 197450 w 231255"/>
                <a:gd name="connsiteY18" fmla="*/ 169506 h 231255"/>
                <a:gd name="connsiteX19" fmla="*/ 197338 w 231255"/>
                <a:gd name="connsiteY19" fmla="*/ 169394 h 231255"/>
                <a:gd name="connsiteX20" fmla="*/ 182306 w 231255"/>
                <a:gd name="connsiteY20" fmla="*/ 154170 h 231255"/>
                <a:gd name="connsiteX21" fmla="*/ 190207 w 231255"/>
                <a:gd name="connsiteY21" fmla="*/ 134899 h 231255"/>
                <a:gd name="connsiteX22" fmla="*/ 211984 w 231255"/>
                <a:gd name="connsiteY22" fmla="*/ 134899 h 231255"/>
                <a:gd name="connsiteX23" fmla="*/ 231255 w 231255"/>
                <a:gd name="connsiteY23" fmla="*/ 115628 h 231255"/>
                <a:gd name="connsiteX24" fmla="*/ 211984 w 231255"/>
                <a:gd name="connsiteY24" fmla="*/ 96356 h 231255"/>
                <a:gd name="connsiteX25" fmla="*/ 189822 w 231255"/>
                <a:gd name="connsiteY25" fmla="*/ 96356 h 231255"/>
                <a:gd name="connsiteX26" fmla="*/ 181343 w 231255"/>
                <a:gd name="connsiteY26" fmla="*/ 77085 h 231255"/>
                <a:gd name="connsiteX27" fmla="*/ 196760 w 231255"/>
                <a:gd name="connsiteY27" fmla="*/ 61668 h 231255"/>
                <a:gd name="connsiteX28" fmla="*/ 196760 w 231255"/>
                <a:gd name="connsiteY28" fmla="*/ 34303 h 231255"/>
                <a:gd name="connsiteX29" fmla="*/ 169394 w 231255"/>
                <a:gd name="connsiteY29" fmla="*/ 34303 h 231255"/>
                <a:gd name="connsiteX30" fmla="*/ 153785 w 231255"/>
                <a:gd name="connsiteY30" fmla="*/ 50105 h 231255"/>
                <a:gd name="connsiteX31" fmla="*/ 134513 w 231255"/>
                <a:gd name="connsiteY31" fmla="*/ 42204 h 231255"/>
                <a:gd name="connsiteX32" fmla="*/ 134513 w 231255"/>
                <a:gd name="connsiteY32" fmla="*/ 19271 h 231255"/>
                <a:gd name="connsiteX33" fmla="*/ 115242 w 231255"/>
                <a:gd name="connsiteY33" fmla="*/ 0 h 231255"/>
                <a:gd name="connsiteX34" fmla="*/ 95971 w 231255"/>
                <a:gd name="connsiteY34" fmla="*/ 19271 h 231255"/>
                <a:gd name="connsiteX35" fmla="*/ 95971 w 231255"/>
                <a:gd name="connsiteY35" fmla="*/ 41433 h 231255"/>
                <a:gd name="connsiteX36" fmla="*/ 76700 w 231255"/>
                <a:gd name="connsiteY36" fmla="*/ 49913 h 231255"/>
                <a:gd name="connsiteX37" fmla="*/ 61283 w 231255"/>
                <a:gd name="connsiteY37" fmla="*/ 34496 h 231255"/>
                <a:gd name="connsiteX38" fmla="*/ 34029 w 231255"/>
                <a:gd name="connsiteY38" fmla="*/ 34384 h 231255"/>
                <a:gd name="connsiteX39" fmla="*/ 33917 w 231255"/>
                <a:gd name="connsiteY39" fmla="*/ 34496 h 231255"/>
                <a:gd name="connsiteX40" fmla="*/ 33917 w 231255"/>
                <a:gd name="connsiteY40" fmla="*/ 61668 h 231255"/>
                <a:gd name="connsiteX41" fmla="*/ 49720 w 231255"/>
                <a:gd name="connsiteY41" fmla="*/ 77471 h 231255"/>
                <a:gd name="connsiteX42" fmla="*/ 41819 w 231255"/>
                <a:gd name="connsiteY42" fmla="*/ 96742 h 231255"/>
                <a:gd name="connsiteX43" fmla="*/ 19271 w 231255"/>
                <a:gd name="connsiteY43" fmla="*/ 96742 h 231255"/>
                <a:gd name="connsiteX44" fmla="*/ 0 w 231255"/>
                <a:gd name="connsiteY44" fmla="*/ 116013 h 231255"/>
                <a:gd name="connsiteX45" fmla="*/ 19271 w 231255"/>
                <a:gd name="connsiteY45" fmla="*/ 135284 h 231255"/>
                <a:gd name="connsiteX46" fmla="*/ 115628 w 231255"/>
                <a:gd name="connsiteY46" fmla="*/ 77085 h 231255"/>
                <a:gd name="connsiteX47" fmla="*/ 115628 w 231255"/>
                <a:gd name="connsiteY47" fmla="*/ 77085 h 231255"/>
                <a:gd name="connsiteX48" fmla="*/ 154170 w 231255"/>
                <a:gd name="connsiteY48" fmla="*/ 115628 h 231255"/>
                <a:gd name="connsiteX49" fmla="*/ 115628 w 231255"/>
                <a:gd name="connsiteY49" fmla="*/ 154170 h 231255"/>
                <a:gd name="connsiteX50" fmla="*/ 115628 w 231255"/>
                <a:gd name="connsiteY50" fmla="*/ 154170 h 231255"/>
                <a:gd name="connsiteX51" fmla="*/ 77085 w 231255"/>
                <a:gd name="connsiteY51" fmla="*/ 115628 h 231255"/>
                <a:gd name="connsiteX52" fmla="*/ 115628 w 231255"/>
                <a:gd name="connsiteY52" fmla="*/ 77085 h 2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255" h="231255">
                  <a:moveTo>
                    <a:pt x="19271" y="135862"/>
                  </a:moveTo>
                  <a:lnTo>
                    <a:pt x="41433" y="135862"/>
                  </a:lnTo>
                  <a:cubicBezTo>
                    <a:pt x="43364" y="142644"/>
                    <a:pt x="46218" y="149129"/>
                    <a:pt x="49913" y="155134"/>
                  </a:cubicBezTo>
                  <a:lnTo>
                    <a:pt x="34496" y="170551"/>
                  </a:lnTo>
                  <a:cubicBezTo>
                    <a:pt x="26939" y="178045"/>
                    <a:pt x="26889" y="190248"/>
                    <a:pt x="34384" y="197804"/>
                  </a:cubicBezTo>
                  <a:cubicBezTo>
                    <a:pt x="34420" y="197841"/>
                    <a:pt x="34459" y="197879"/>
                    <a:pt x="34496" y="197916"/>
                  </a:cubicBezTo>
                  <a:cubicBezTo>
                    <a:pt x="38132" y="201524"/>
                    <a:pt x="43056" y="203534"/>
                    <a:pt x="48178" y="203505"/>
                  </a:cubicBezTo>
                  <a:cubicBezTo>
                    <a:pt x="53233" y="203483"/>
                    <a:pt x="58078" y="201475"/>
                    <a:pt x="61668" y="197916"/>
                  </a:cubicBezTo>
                  <a:lnTo>
                    <a:pt x="77471" y="182114"/>
                  </a:lnTo>
                  <a:cubicBezTo>
                    <a:pt x="83508" y="185607"/>
                    <a:pt x="89991" y="188265"/>
                    <a:pt x="96742" y="190015"/>
                  </a:cubicBezTo>
                  <a:lnTo>
                    <a:pt x="96742" y="211984"/>
                  </a:lnTo>
                  <a:cubicBezTo>
                    <a:pt x="96742" y="222628"/>
                    <a:pt x="105370" y="231255"/>
                    <a:pt x="116013" y="231255"/>
                  </a:cubicBezTo>
                  <a:cubicBezTo>
                    <a:pt x="126657" y="231255"/>
                    <a:pt x="135284" y="222628"/>
                    <a:pt x="135284" y="211984"/>
                  </a:cubicBezTo>
                  <a:lnTo>
                    <a:pt x="135284" y="189822"/>
                  </a:lnTo>
                  <a:cubicBezTo>
                    <a:pt x="142066" y="187891"/>
                    <a:pt x="148551" y="185037"/>
                    <a:pt x="154556" y="181343"/>
                  </a:cubicBezTo>
                  <a:lnTo>
                    <a:pt x="169973" y="196760"/>
                  </a:lnTo>
                  <a:cubicBezTo>
                    <a:pt x="173609" y="200367"/>
                    <a:pt x="178533" y="202377"/>
                    <a:pt x="183655" y="202348"/>
                  </a:cubicBezTo>
                  <a:cubicBezTo>
                    <a:pt x="188778" y="202377"/>
                    <a:pt x="193701" y="200367"/>
                    <a:pt x="197338" y="196760"/>
                  </a:cubicBezTo>
                  <a:cubicBezTo>
                    <a:pt x="204894" y="189265"/>
                    <a:pt x="204944" y="177063"/>
                    <a:pt x="197450" y="169506"/>
                  </a:cubicBezTo>
                  <a:cubicBezTo>
                    <a:pt x="197413" y="169470"/>
                    <a:pt x="197374" y="169431"/>
                    <a:pt x="197338" y="169394"/>
                  </a:cubicBezTo>
                  <a:lnTo>
                    <a:pt x="182306" y="154170"/>
                  </a:lnTo>
                  <a:cubicBezTo>
                    <a:pt x="185800" y="148134"/>
                    <a:pt x="188458" y="141650"/>
                    <a:pt x="190207" y="134899"/>
                  </a:cubicBezTo>
                  <a:lnTo>
                    <a:pt x="211984" y="134899"/>
                  </a:lnTo>
                  <a:cubicBezTo>
                    <a:pt x="222628" y="134899"/>
                    <a:pt x="231255" y="126271"/>
                    <a:pt x="231255" y="115628"/>
                  </a:cubicBezTo>
                  <a:cubicBezTo>
                    <a:pt x="231255" y="104984"/>
                    <a:pt x="222628" y="96356"/>
                    <a:pt x="211984" y="96356"/>
                  </a:cubicBezTo>
                  <a:lnTo>
                    <a:pt x="189822" y="96356"/>
                  </a:lnTo>
                  <a:cubicBezTo>
                    <a:pt x="187891" y="89575"/>
                    <a:pt x="185037" y="83090"/>
                    <a:pt x="181343" y="77085"/>
                  </a:cubicBezTo>
                  <a:lnTo>
                    <a:pt x="196760" y="61668"/>
                  </a:lnTo>
                  <a:cubicBezTo>
                    <a:pt x="204316" y="54112"/>
                    <a:pt x="204316" y="41859"/>
                    <a:pt x="196760" y="34303"/>
                  </a:cubicBezTo>
                  <a:cubicBezTo>
                    <a:pt x="189203" y="26747"/>
                    <a:pt x="176951" y="26747"/>
                    <a:pt x="169394" y="34303"/>
                  </a:cubicBezTo>
                  <a:lnTo>
                    <a:pt x="153785" y="50105"/>
                  </a:lnTo>
                  <a:cubicBezTo>
                    <a:pt x="147747" y="46611"/>
                    <a:pt x="141264" y="43954"/>
                    <a:pt x="134513" y="42204"/>
                  </a:cubicBezTo>
                  <a:lnTo>
                    <a:pt x="134513" y="19271"/>
                  </a:lnTo>
                  <a:cubicBezTo>
                    <a:pt x="134513" y="8628"/>
                    <a:pt x="125886" y="0"/>
                    <a:pt x="115242" y="0"/>
                  </a:cubicBezTo>
                  <a:cubicBezTo>
                    <a:pt x="104599" y="0"/>
                    <a:pt x="95971" y="8628"/>
                    <a:pt x="95971" y="19271"/>
                  </a:cubicBezTo>
                  <a:lnTo>
                    <a:pt x="95971" y="41433"/>
                  </a:lnTo>
                  <a:cubicBezTo>
                    <a:pt x="89189" y="43364"/>
                    <a:pt x="82705" y="46218"/>
                    <a:pt x="76700" y="49913"/>
                  </a:cubicBezTo>
                  <a:lnTo>
                    <a:pt x="61283" y="34496"/>
                  </a:lnTo>
                  <a:cubicBezTo>
                    <a:pt x="53788" y="26939"/>
                    <a:pt x="41586" y="26889"/>
                    <a:pt x="34029" y="34384"/>
                  </a:cubicBezTo>
                  <a:cubicBezTo>
                    <a:pt x="33993" y="34420"/>
                    <a:pt x="33954" y="34459"/>
                    <a:pt x="33917" y="34496"/>
                  </a:cubicBezTo>
                  <a:cubicBezTo>
                    <a:pt x="26446" y="42011"/>
                    <a:pt x="26446" y="54152"/>
                    <a:pt x="33917" y="61668"/>
                  </a:cubicBezTo>
                  <a:lnTo>
                    <a:pt x="49720" y="77471"/>
                  </a:lnTo>
                  <a:cubicBezTo>
                    <a:pt x="46226" y="83508"/>
                    <a:pt x="43568" y="89991"/>
                    <a:pt x="41819" y="96742"/>
                  </a:cubicBezTo>
                  <a:lnTo>
                    <a:pt x="19271" y="96742"/>
                  </a:lnTo>
                  <a:cubicBezTo>
                    <a:pt x="8628" y="96742"/>
                    <a:pt x="0" y="105370"/>
                    <a:pt x="0" y="116013"/>
                  </a:cubicBezTo>
                  <a:cubicBezTo>
                    <a:pt x="0" y="126657"/>
                    <a:pt x="8628" y="135284"/>
                    <a:pt x="19271" y="135284"/>
                  </a:cubicBezTo>
                  <a:close/>
                  <a:moveTo>
                    <a:pt x="115628" y="77085"/>
                  </a:moveTo>
                  <a:lnTo>
                    <a:pt x="115628" y="77085"/>
                  </a:lnTo>
                  <a:cubicBezTo>
                    <a:pt x="136915" y="77085"/>
                    <a:pt x="154170" y="94341"/>
                    <a:pt x="154170" y="115628"/>
                  </a:cubicBezTo>
                  <a:cubicBezTo>
                    <a:pt x="154170" y="136915"/>
                    <a:pt x="136915" y="154170"/>
                    <a:pt x="115628" y="154170"/>
                  </a:cubicBezTo>
                  <a:lnTo>
                    <a:pt x="115628" y="154170"/>
                  </a:lnTo>
                  <a:cubicBezTo>
                    <a:pt x="94341" y="154170"/>
                    <a:pt x="77085" y="136915"/>
                    <a:pt x="77085" y="115628"/>
                  </a:cubicBezTo>
                  <a:cubicBezTo>
                    <a:pt x="77085" y="94341"/>
                    <a:pt x="94341" y="77085"/>
                    <a:pt x="115628" y="77085"/>
                  </a:cubicBezTo>
                  <a:close/>
                </a:path>
              </a:pathLst>
            </a:custGeom>
            <a:grpFill/>
            <a:ln w="19248" cap="flat">
              <a:solidFill>
                <a:schemeClr val="accent4">
                  <a:lumMod val="20000"/>
                  <a:lumOff val="80000"/>
                  <a:alpha val="56000"/>
                </a:schemeClr>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F464BF1-55E7-94D3-B3A3-092303196A20}"/>
                </a:ext>
              </a:extLst>
            </p:cNvPr>
            <p:cNvSpPr/>
            <p:nvPr/>
          </p:nvSpPr>
          <p:spPr>
            <a:xfrm rot="21128772">
              <a:off x="7717980" y="3574909"/>
              <a:ext cx="2270347" cy="2270347"/>
            </a:xfrm>
            <a:custGeom>
              <a:avLst/>
              <a:gdLst>
                <a:gd name="connsiteX0" fmla="*/ 19271 w 231255"/>
                <a:gd name="connsiteY0" fmla="*/ 135862 h 231255"/>
                <a:gd name="connsiteX1" fmla="*/ 41433 w 231255"/>
                <a:gd name="connsiteY1" fmla="*/ 135862 h 231255"/>
                <a:gd name="connsiteX2" fmla="*/ 49913 w 231255"/>
                <a:gd name="connsiteY2" fmla="*/ 155134 h 231255"/>
                <a:gd name="connsiteX3" fmla="*/ 34496 w 231255"/>
                <a:gd name="connsiteY3" fmla="*/ 170551 h 231255"/>
                <a:gd name="connsiteX4" fmla="*/ 34384 w 231255"/>
                <a:gd name="connsiteY4" fmla="*/ 197804 h 231255"/>
                <a:gd name="connsiteX5" fmla="*/ 34496 w 231255"/>
                <a:gd name="connsiteY5" fmla="*/ 197916 h 231255"/>
                <a:gd name="connsiteX6" fmla="*/ 48178 w 231255"/>
                <a:gd name="connsiteY6" fmla="*/ 203505 h 231255"/>
                <a:gd name="connsiteX7" fmla="*/ 61668 w 231255"/>
                <a:gd name="connsiteY7" fmla="*/ 197916 h 231255"/>
                <a:gd name="connsiteX8" fmla="*/ 77471 w 231255"/>
                <a:gd name="connsiteY8" fmla="*/ 182114 h 231255"/>
                <a:gd name="connsiteX9" fmla="*/ 96742 w 231255"/>
                <a:gd name="connsiteY9" fmla="*/ 190015 h 231255"/>
                <a:gd name="connsiteX10" fmla="*/ 96742 w 231255"/>
                <a:gd name="connsiteY10" fmla="*/ 211984 h 231255"/>
                <a:gd name="connsiteX11" fmla="*/ 116013 w 231255"/>
                <a:gd name="connsiteY11" fmla="*/ 231255 h 231255"/>
                <a:gd name="connsiteX12" fmla="*/ 135284 w 231255"/>
                <a:gd name="connsiteY12" fmla="*/ 211984 h 231255"/>
                <a:gd name="connsiteX13" fmla="*/ 135284 w 231255"/>
                <a:gd name="connsiteY13" fmla="*/ 189822 h 231255"/>
                <a:gd name="connsiteX14" fmla="*/ 154556 w 231255"/>
                <a:gd name="connsiteY14" fmla="*/ 181343 h 231255"/>
                <a:gd name="connsiteX15" fmla="*/ 169973 w 231255"/>
                <a:gd name="connsiteY15" fmla="*/ 196760 h 231255"/>
                <a:gd name="connsiteX16" fmla="*/ 183655 w 231255"/>
                <a:gd name="connsiteY16" fmla="*/ 202348 h 231255"/>
                <a:gd name="connsiteX17" fmla="*/ 197338 w 231255"/>
                <a:gd name="connsiteY17" fmla="*/ 196760 h 231255"/>
                <a:gd name="connsiteX18" fmla="*/ 197450 w 231255"/>
                <a:gd name="connsiteY18" fmla="*/ 169506 h 231255"/>
                <a:gd name="connsiteX19" fmla="*/ 197338 w 231255"/>
                <a:gd name="connsiteY19" fmla="*/ 169394 h 231255"/>
                <a:gd name="connsiteX20" fmla="*/ 182306 w 231255"/>
                <a:gd name="connsiteY20" fmla="*/ 154170 h 231255"/>
                <a:gd name="connsiteX21" fmla="*/ 190207 w 231255"/>
                <a:gd name="connsiteY21" fmla="*/ 134899 h 231255"/>
                <a:gd name="connsiteX22" fmla="*/ 211984 w 231255"/>
                <a:gd name="connsiteY22" fmla="*/ 134899 h 231255"/>
                <a:gd name="connsiteX23" fmla="*/ 231255 w 231255"/>
                <a:gd name="connsiteY23" fmla="*/ 115628 h 231255"/>
                <a:gd name="connsiteX24" fmla="*/ 211984 w 231255"/>
                <a:gd name="connsiteY24" fmla="*/ 96356 h 231255"/>
                <a:gd name="connsiteX25" fmla="*/ 189822 w 231255"/>
                <a:gd name="connsiteY25" fmla="*/ 96356 h 231255"/>
                <a:gd name="connsiteX26" fmla="*/ 181343 w 231255"/>
                <a:gd name="connsiteY26" fmla="*/ 77085 h 231255"/>
                <a:gd name="connsiteX27" fmla="*/ 196760 w 231255"/>
                <a:gd name="connsiteY27" fmla="*/ 61668 h 231255"/>
                <a:gd name="connsiteX28" fmla="*/ 196760 w 231255"/>
                <a:gd name="connsiteY28" fmla="*/ 34303 h 231255"/>
                <a:gd name="connsiteX29" fmla="*/ 169394 w 231255"/>
                <a:gd name="connsiteY29" fmla="*/ 34303 h 231255"/>
                <a:gd name="connsiteX30" fmla="*/ 153785 w 231255"/>
                <a:gd name="connsiteY30" fmla="*/ 50105 h 231255"/>
                <a:gd name="connsiteX31" fmla="*/ 134513 w 231255"/>
                <a:gd name="connsiteY31" fmla="*/ 42204 h 231255"/>
                <a:gd name="connsiteX32" fmla="*/ 134513 w 231255"/>
                <a:gd name="connsiteY32" fmla="*/ 19271 h 231255"/>
                <a:gd name="connsiteX33" fmla="*/ 115242 w 231255"/>
                <a:gd name="connsiteY33" fmla="*/ 0 h 231255"/>
                <a:gd name="connsiteX34" fmla="*/ 95971 w 231255"/>
                <a:gd name="connsiteY34" fmla="*/ 19271 h 231255"/>
                <a:gd name="connsiteX35" fmla="*/ 95971 w 231255"/>
                <a:gd name="connsiteY35" fmla="*/ 41433 h 231255"/>
                <a:gd name="connsiteX36" fmla="*/ 76700 w 231255"/>
                <a:gd name="connsiteY36" fmla="*/ 49913 h 231255"/>
                <a:gd name="connsiteX37" fmla="*/ 61283 w 231255"/>
                <a:gd name="connsiteY37" fmla="*/ 34496 h 231255"/>
                <a:gd name="connsiteX38" fmla="*/ 34029 w 231255"/>
                <a:gd name="connsiteY38" fmla="*/ 34384 h 231255"/>
                <a:gd name="connsiteX39" fmla="*/ 33917 w 231255"/>
                <a:gd name="connsiteY39" fmla="*/ 34496 h 231255"/>
                <a:gd name="connsiteX40" fmla="*/ 33917 w 231255"/>
                <a:gd name="connsiteY40" fmla="*/ 61668 h 231255"/>
                <a:gd name="connsiteX41" fmla="*/ 49720 w 231255"/>
                <a:gd name="connsiteY41" fmla="*/ 77471 h 231255"/>
                <a:gd name="connsiteX42" fmla="*/ 41819 w 231255"/>
                <a:gd name="connsiteY42" fmla="*/ 96742 h 231255"/>
                <a:gd name="connsiteX43" fmla="*/ 19271 w 231255"/>
                <a:gd name="connsiteY43" fmla="*/ 96742 h 231255"/>
                <a:gd name="connsiteX44" fmla="*/ 0 w 231255"/>
                <a:gd name="connsiteY44" fmla="*/ 116013 h 231255"/>
                <a:gd name="connsiteX45" fmla="*/ 19271 w 231255"/>
                <a:gd name="connsiteY45" fmla="*/ 135284 h 231255"/>
                <a:gd name="connsiteX46" fmla="*/ 115628 w 231255"/>
                <a:gd name="connsiteY46" fmla="*/ 77085 h 231255"/>
                <a:gd name="connsiteX47" fmla="*/ 115628 w 231255"/>
                <a:gd name="connsiteY47" fmla="*/ 77085 h 231255"/>
                <a:gd name="connsiteX48" fmla="*/ 154170 w 231255"/>
                <a:gd name="connsiteY48" fmla="*/ 115628 h 231255"/>
                <a:gd name="connsiteX49" fmla="*/ 115628 w 231255"/>
                <a:gd name="connsiteY49" fmla="*/ 154170 h 231255"/>
                <a:gd name="connsiteX50" fmla="*/ 115628 w 231255"/>
                <a:gd name="connsiteY50" fmla="*/ 154170 h 231255"/>
                <a:gd name="connsiteX51" fmla="*/ 77085 w 231255"/>
                <a:gd name="connsiteY51" fmla="*/ 115628 h 231255"/>
                <a:gd name="connsiteX52" fmla="*/ 115628 w 231255"/>
                <a:gd name="connsiteY52" fmla="*/ 77085 h 2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1255" h="231255">
                  <a:moveTo>
                    <a:pt x="19271" y="135862"/>
                  </a:moveTo>
                  <a:lnTo>
                    <a:pt x="41433" y="135862"/>
                  </a:lnTo>
                  <a:cubicBezTo>
                    <a:pt x="43364" y="142644"/>
                    <a:pt x="46218" y="149129"/>
                    <a:pt x="49913" y="155134"/>
                  </a:cubicBezTo>
                  <a:lnTo>
                    <a:pt x="34496" y="170551"/>
                  </a:lnTo>
                  <a:cubicBezTo>
                    <a:pt x="26939" y="178045"/>
                    <a:pt x="26889" y="190248"/>
                    <a:pt x="34384" y="197804"/>
                  </a:cubicBezTo>
                  <a:cubicBezTo>
                    <a:pt x="34420" y="197841"/>
                    <a:pt x="34459" y="197879"/>
                    <a:pt x="34496" y="197916"/>
                  </a:cubicBezTo>
                  <a:cubicBezTo>
                    <a:pt x="38132" y="201524"/>
                    <a:pt x="43056" y="203534"/>
                    <a:pt x="48178" y="203505"/>
                  </a:cubicBezTo>
                  <a:cubicBezTo>
                    <a:pt x="53233" y="203483"/>
                    <a:pt x="58078" y="201475"/>
                    <a:pt x="61668" y="197916"/>
                  </a:cubicBezTo>
                  <a:lnTo>
                    <a:pt x="77471" y="182114"/>
                  </a:lnTo>
                  <a:cubicBezTo>
                    <a:pt x="83508" y="185607"/>
                    <a:pt x="89991" y="188265"/>
                    <a:pt x="96742" y="190015"/>
                  </a:cubicBezTo>
                  <a:lnTo>
                    <a:pt x="96742" y="211984"/>
                  </a:lnTo>
                  <a:cubicBezTo>
                    <a:pt x="96742" y="222628"/>
                    <a:pt x="105370" y="231255"/>
                    <a:pt x="116013" y="231255"/>
                  </a:cubicBezTo>
                  <a:cubicBezTo>
                    <a:pt x="126657" y="231255"/>
                    <a:pt x="135284" y="222628"/>
                    <a:pt x="135284" y="211984"/>
                  </a:cubicBezTo>
                  <a:lnTo>
                    <a:pt x="135284" y="189822"/>
                  </a:lnTo>
                  <a:cubicBezTo>
                    <a:pt x="142066" y="187891"/>
                    <a:pt x="148551" y="185037"/>
                    <a:pt x="154556" y="181343"/>
                  </a:cubicBezTo>
                  <a:lnTo>
                    <a:pt x="169973" y="196760"/>
                  </a:lnTo>
                  <a:cubicBezTo>
                    <a:pt x="173609" y="200367"/>
                    <a:pt x="178533" y="202377"/>
                    <a:pt x="183655" y="202348"/>
                  </a:cubicBezTo>
                  <a:cubicBezTo>
                    <a:pt x="188778" y="202377"/>
                    <a:pt x="193701" y="200367"/>
                    <a:pt x="197338" y="196760"/>
                  </a:cubicBezTo>
                  <a:cubicBezTo>
                    <a:pt x="204894" y="189265"/>
                    <a:pt x="204944" y="177063"/>
                    <a:pt x="197450" y="169506"/>
                  </a:cubicBezTo>
                  <a:cubicBezTo>
                    <a:pt x="197413" y="169470"/>
                    <a:pt x="197374" y="169431"/>
                    <a:pt x="197338" y="169394"/>
                  </a:cubicBezTo>
                  <a:lnTo>
                    <a:pt x="182306" y="154170"/>
                  </a:lnTo>
                  <a:cubicBezTo>
                    <a:pt x="185800" y="148134"/>
                    <a:pt x="188458" y="141650"/>
                    <a:pt x="190207" y="134899"/>
                  </a:cubicBezTo>
                  <a:lnTo>
                    <a:pt x="211984" y="134899"/>
                  </a:lnTo>
                  <a:cubicBezTo>
                    <a:pt x="222628" y="134899"/>
                    <a:pt x="231255" y="126271"/>
                    <a:pt x="231255" y="115628"/>
                  </a:cubicBezTo>
                  <a:cubicBezTo>
                    <a:pt x="231255" y="104984"/>
                    <a:pt x="222628" y="96356"/>
                    <a:pt x="211984" y="96356"/>
                  </a:cubicBezTo>
                  <a:lnTo>
                    <a:pt x="189822" y="96356"/>
                  </a:lnTo>
                  <a:cubicBezTo>
                    <a:pt x="187891" y="89575"/>
                    <a:pt x="185037" y="83090"/>
                    <a:pt x="181343" y="77085"/>
                  </a:cubicBezTo>
                  <a:lnTo>
                    <a:pt x="196760" y="61668"/>
                  </a:lnTo>
                  <a:cubicBezTo>
                    <a:pt x="204316" y="54112"/>
                    <a:pt x="204316" y="41859"/>
                    <a:pt x="196760" y="34303"/>
                  </a:cubicBezTo>
                  <a:cubicBezTo>
                    <a:pt x="189203" y="26747"/>
                    <a:pt x="176951" y="26747"/>
                    <a:pt x="169394" y="34303"/>
                  </a:cubicBezTo>
                  <a:lnTo>
                    <a:pt x="153785" y="50105"/>
                  </a:lnTo>
                  <a:cubicBezTo>
                    <a:pt x="147747" y="46611"/>
                    <a:pt x="141264" y="43954"/>
                    <a:pt x="134513" y="42204"/>
                  </a:cubicBezTo>
                  <a:lnTo>
                    <a:pt x="134513" y="19271"/>
                  </a:lnTo>
                  <a:cubicBezTo>
                    <a:pt x="134513" y="8628"/>
                    <a:pt x="125886" y="0"/>
                    <a:pt x="115242" y="0"/>
                  </a:cubicBezTo>
                  <a:cubicBezTo>
                    <a:pt x="104599" y="0"/>
                    <a:pt x="95971" y="8628"/>
                    <a:pt x="95971" y="19271"/>
                  </a:cubicBezTo>
                  <a:lnTo>
                    <a:pt x="95971" y="41433"/>
                  </a:lnTo>
                  <a:cubicBezTo>
                    <a:pt x="89189" y="43364"/>
                    <a:pt x="82705" y="46218"/>
                    <a:pt x="76700" y="49913"/>
                  </a:cubicBezTo>
                  <a:lnTo>
                    <a:pt x="61283" y="34496"/>
                  </a:lnTo>
                  <a:cubicBezTo>
                    <a:pt x="53788" y="26939"/>
                    <a:pt x="41586" y="26889"/>
                    <a:pt x="34029" y="34384"/>
                  </a:cubicBezTo>
                  <a:cubicBezTo>
                    <a:pt x="33993" y="34420"/>
                    <a:pt x="33954" y="34459"/>
                    <a:pt x="33917" y="34496"/>
                  </a:cubicBezTo>
                  <a:cubicBezTo>
                    <a:pt x="26446" y="42011"/>
                    <a:pt x="26446" y="54152"/>
                    <a:pt x="33917" y="61668"/>
                  </a:cubicBezTo>
                  <a:lnTo>
                    <a:pt x="49720" y="77471"/>
                  </a:lnTo>
                  <a:cubicBezTo>
                    <a:pt x="46226" y="83508"/>
                    <a:pt x="43568" y="89991"/>
                    <a:pt x="41819" y="96742"/>
                  </a:cubicBezTo>
                  <a:lnTo>
                    <a:pt x="19271" y="96742"/>
                  </a:lnTo>
                  <a:cubicBezTo>
                    <a:pt x="8628" y="96742"/>
                    <a:pt x="0" y="105370"/>
                    <a:pt x="0" y="116013"/>
                  </a:cubicBezTo>
                  <a:cubicBezTo>
                    <a:pt x="0" y="126657"/>
                    <a:pt x="8628" y="135284"/>
                    <a:pt x="19271" y="135284"/>
                  </a:cubicBezTo>
                  <a:close/>
                  <a:moveTo>
                    <a:pt x="115628" y="77085"/>
                  </a:moveTo>
                  <a:lnTo>
                    <a:pt x="115628" y="77085"/>
                  </a:lnTo>
                  <a:cubicBezTo>
                    <a:pt x="136915" y="77085"/>
                    <a:pt x="154170" y="94341"/>
                    <a:pt x="154170" y="115628"/>
                  </a:cubicBezTo>
                  <a:cubicBezTo>
                    <a:pt x="154170" y="136915"/>
                    <a:pt x="136915" y="154170"/>
                    <a:pt x="115628" y="154170"/>
                  </a:cubicBezTo>
                  <a:lnTo>
                    <a:pt x="115628" y="154170"/>
                  </a:lnTo>
                  <a:cubicBezTo>
                    <a:pt x="94341" y="154170"/>
                    <a:pt x="77085" y="136915"/>
                    <a:pt x="77085" y="115628"/>
                  </a:cubicBezTo>
                  <a:cubicBezTo>
                    <a:pt x="77085" y="94341"/>
                    <a:pt x="94341" y="77085"/>
                    <a:pt x="115628" y="77085"/>
                  </a:cubicBezTo>
                  <a:close/>
                </a:path>
              </a:pathLst>
            </a:custGeom>
            <a:grpFill/>
            <a:ln w="19248" cap="flat">
              <a:solidFill>
                <a:schemeClr val="accent4">
                  <a:lumMod val="20000"/>
                  <a:lumOff val="80000"/>
                  <a:alpha val="56000"/>
                </a:schemeClr>
              </a:solid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4156AA75-B6C0-65DA-3F94-523C230D85D1}"/>
              </a:ext>
            </a:extLst>
          </p:cNvPr>
          <p:cNvSpPr txBox="1"/>
          <p:nvPr/>
        </p:nvSpPr>
        <p:spPr>
          <a:xfrm>
            <a:off x="478825" y="1717502"/>
            <a:ext cx="7343002" cy="1107996"/>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rgbClr val="15688D"/>
                </a:solidFill>
                <a:effectLst/>
                <a:latin typeface="Century Gothic" panose="020B0502020202020204" pitchFamily="34" charset="0"/>
              </a:rPr>
              <a:t>Text</a:t>
            </a:r>
          </a:p>
          <a:p>
            <a:pPr marL="285750" indent="-285750" algn="l" rtl="0" fontAlgn="base">
              <a:spcBef>
                <a:spcPts val="0"/>
              </a:spcBef>
              <a:spcAft>
                <a:spcPts val="1200"/>
              </a:spcAft>
              <a:buFont typeface="Arial" panose="020B0604020202020204" pitchFamily="34" charset="0"/>
              <a:buChar char="•"/>
            </a:pPr>
            <a:endParaRPr lang="en-US" sz="2800" dirty="0">
              <a:solidFill>
                <a:srgbClr val="15688D"/>
              </a:solidFill>
              <a:latin typeface="Century Gothic" panose="020B0502020202020204" pitchFamily="34" charset="0"/>
            </a:endParaRPr>
          </a:p>
        </p:txBody>
      </p:sp>
      <p:sp>
        <p:nvSpPr>
          <p:cNvPr id="4" name="TextBox 3">
            <a:extLst>
              <a:ext uri="{FF2B5EF4-FFF2-40B4-BE49-F238E27FC236}">
                <a16:creationId xmlns:a16="http://schemas.microsoft.com/office/drawing/2014/main" id="{E7EEF993-296B-5C3F-C32D-55E35E8B16E7}"/>
              </a:ext>
            </a:extLst>
          </p:cNvPr>
          <p:cNvSpPr txBox="1"/>
          <p:nvPr/>
        </p:nvSpPr>
        <p:spPr>
          <a:xfrm>
            <a:off x="223452" y="135201"/>
            <a:ext cx="7834335" cy="1107996"/>
          </a:xfrm>
          <a:prstGeom prst="rect">
            <a:avLst/>
          </a:prstGeom>
          <a:noFill/>
        </p:spPr>
        <p:txBody>
          <a:bodyPr wrap="square">
            <a:spAutoFit/>
          </a:bodyPr>
          <a:lstStyle/>
          <a:p>
            <a:pPr algn="l" rtl="0">
              <a:spcBef>
                <a:spcPts val="0"/>
              </a:spcBef>
              <a:spcAft>
                <a:spcPts val="0"/>
              </a:spcAft>
            </a:pPr>
            <a:r>
              <a:rPr lang="en-US" sz="6600" b="0" i="0" u="none" strike="noStrike" dirty="0">
                <a:solidFill>
                  <a:srgbClr val="15688D"/>
                </a:solidFill>
                <a:effectLst/>
                <a:latin typeface="Century Gothic" panose="020B0502020202020204" pitchFamily="34" charset="0"/>
              </a:rPr>
              <a:t>Service Culture</a:t>
            </a:r>
            <a:endParaRPr lang="en-US" sz="6600" dirty="0">
              <a:solidFill>
                <a:srgbClr val="15688D"/>
              </a:solidFill>
              <a:latin typeface="Century Gothic" panose="020B0502020202020204" pitchFamily="34" charset="0"/>
            </a:endParaRPr>
          </a:p>
        </p:txBody>
      </p:sp>
    </p:spTree>
    <p:extLst>
      <p:ext uri="{BB962C8B-B14F-4D97-AF65-F5344CB8AC3E}">
        <p14:creationId xmlns:p14="http://schemas.microsoft.com/office/powerpoint/2010/main" val="60760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abstract waves with color gradient">
            <a:extLst>
              <a:ext uri="{FF2B5EF4-FFF2-40B4-BE49-F238E27FC236}">
                <a16:creationId xmlns:a16="http://schemas.microsoft.com/office/drawing/2014/main" id="{D8236676-1DB8-6B3B-9BB6-FCFD0F02CE0B}"/>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91F8F5"/>
              </a:gs>
              <a:gs pos="70000">
                <a:srgbClr val="10C4D5">
                  <a:alpha val="71475"/>
                </a:srgbClr>
              </a:gs>
              <a:gs pos="19000">
                <a:srgbClr val="0895A0"/>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91F8F5"/>
              </a:gs>
              <a:gs pos="58000">
                <a:srgbClr val="10C4D5"/>
              </a:gs>
              <a:gs pos="100000">
                <a:srgbClr val="0895A0"/>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9898514" y="4095276"/>
            <a:ext cx="1422589" cy="3164384"/>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365760">
            <a:spAutoFit/>
          </a:bodyPr>
          <a:lstStyle/>
          <a:p>
            <a:pPr algn="l" rtl="0">
              <a:spcBef>
                <a:spcPts val="0"/>
              </a:spcBef>
              <a:spcAft>
                <a:spcPts val="1200"/>
              </a:spcAft>
            </a:pPr>
            <a:r>
              <a:rPr lang="en-US" sz="1600" b="0" u="none" strike="noStrike" dirty="0">
                <a:effectLst/>
                <a:latin typeface="Courier" pitchFamily="2" charset="0"/>
              </a:rPr>
              <a:t>What outcome are you solving for? </a:t>
            </a:r>
          </a:p>
          <a:p>
            <a:pPr algn="l" rtl="0">
              <a:spcBef>
                <a:spcPts val="0"/>
              </a:spcBef>
              <a:spcAft>
                <a:spcPts val="1200"/>
              </a:spcAft>
            </a:pPr>
            <a:r>
              <a:rPr lang="en-US" sz="1600" b="0" u="none" strike="noStrike" dirty="0">
                <a:effectLst/>
                <a:latin typeface="Courier" pitchFamily="2" charset="0"/>
              </a:rPr>
              <a:t>What are the client’s expectations?</a:t>
            </a:r>
          </a:p>
        </p:txBody>
      </p:sp>
      <p:sp>
        <p:nvSpPr>
          <p:cNvPr id="3" name="TextBox 2">
            <a:extLst>
              <a:ext uri="{FF2B5EF4-FFF2-40B4-BE49-F238E27FC236}">
                <a16:creationId xmlns:a16="http://schemas.microsoft.com/office/drawing/2014/main" id="{4156AA75-B6C0-65DA-3F94-523C230D85D1}"/>
              </a:ext>
            </a:extLst>
          </p:cNvPr>
          <p:cNvSpPr txBox="1"/>
          <p:nvPr/>
        </p:nvSpPr>
        <p:spPr>
          <a:xfrm>
            <a:off x="478825" y="1846300"/>
            <a:ext cx="7343002" cy="523220"/>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Text</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7834335" cy="1107996"/>
          </a:xfrm>
          <a:prstGeom prst="rect">
            <a:avLst/>
          </a:prstGeom>
          <a:noFill/>
        </p:spPr>
        <p:txBody>
          <a:bodyPr wrap="square">
            <a:spAutoFit/>
          </a:bodyPr>
          <a:lstStyle/>
          <a:p>
            <a:pPr algn="l" rtl="0">
              <a:spcBef>
                <a:spcPts val="0"/>
              </a:spcBef>
              <a:spcAft>
                <a:spcPts val="0"/>
              </a:spcAft>
            </a:pPr>
            <a:r>
              <a:rPr lang="en-US" sz="6600" b="0" i="0" u="none" strike="noStrike" dirty="0">
                <a:solidFill>
                  <a:schemeClr val="bg1"/>
                </a:solidFill>
                <a:effectLst/>
                <a:latin typeface="Century Gothic" panose="020B0502020202020204" pitchFamily="34" charset="0"/>
              </a:rPr>
              <a:t>Define Objectives</a:t>
            </a:r>
            <a:endParaRPr lang="en-US" sz="6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1</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grpSp>
        <p:nvGrpSpPr>
          <p:cNvPr id="46" name="Group 45">
            <a:extLst>
              <a:ext uri="{FF2B5EF4-FFF2-40B4-BE49-F238E27FC236}">
                <a16:creationId xmlns:a16="http://schemas.microsoft.com/office/drawing/2014/main" id="{E5B563C2-D939-FFB7-1E25-2EA9FAA10B7F}"/>
              </a:ext>
            </a:extLst>
          </p:cNvPr>
          <p:cNvGrpSpPr/>
          <p:nvPr/>
        </p:nvGrpSpPr>
        <p:grpSpPr>
          <a:xfrm>
            <a:off x="8587410" y="1536978"/>
            <a:ext cx="3022322" cy="2817203"/>
            <a:chOff x="10051776" y="5648499"/>
            <a:chExt cx="878792" cy="819150"/>
          </a:xfrm>
        </p:grpSpPr>
        <p:grpSp>
          <p:nvGrpSpPr>
            <p:cNvPr id="47" name="Group 46">
              <a:extLst>
                <a:ext uri="{FF2B5EF4-FFF2-40B4-BE49-F238E27FC236}">
                  <a16:creationId xmlns:a16="http://schemas.microsoft.com/office/drawing/2014/main" id="{4B3C9F27-1AA2-8E62-2719-3506467DF502}"/>
                </a:ext>
              </a:extLst>
            </p:cNvPr>
            <p:cNvGrpSpPr/>
            <p:nvPr/>
          </p:nvGrpSpPr>
          <p:grpSpPr>
            <a:xfrm>
              <a:off x="10051776" y="5648499"/>
              <a:ext cx="744309" cy="819150"/>
              <a:chOff x="2585747" y="3679825"/>
              <a:chExt cx="744309" cy="819150"/>
            </a:xfrm>
          </p:grpSpPr>
          <p:sp>
            <p:nvSpPr>
              <p:cNvPr id="49" name="Freeform 48">
                <a:extLst>
                  <a:ext uri="{FF2B5EF4-FFF2-40B4-BE49-F238E27FC236}">
                    <a16:creationId xmlns:a16="http://schemas.microsoft.com/office/drawing/2014/main" id="{C81FB9A7-A27B-57BF-C524-1FB20BDCF0A1}"/>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62000">
                    <a:srgbClr val="FFFFFF">
                      <a:alpha val="88000"/>
                    </a:srgbClr>
                  </a:gs>
                  <a:gs pos="100000">
                    <a:srgbClr val="FFFFFF"/>
                  </a:gs>
                  <a:gs pos="32000">
                    <a:srgbClr val="FFFFFF">
                      <a:alpha val="61000"/>
                    </a:srgbClr>
                  </a:gs>
                </a:gsLst>
                <a:path path="circle">
                  <a:fillToRect l="100000" t="100000"/>
                </a:path>
                <a:tileRect r="-100000" b="-100000"/>
              </a:gradFill>
              <a:ln w="0" cap="flat">
                <a:noFill/>
                <a:prstDash val="solid"/>
                <a:miter/>
              </a:ln>
            </p:spPr>
            <p:txBody>
              <a:bodyPr rtlCol="0" anchor="ctr"/>
              <a:lstStyle/>
              <a:p>
                <a:endParaRPr lang="en-US"/>
              </a:p>
            </p:txBody>
          </p:sp>
          <p:grpSp>
            <p:nvGrpSpPr>
              <p:cNvPr id="50" name="Graphic 77">
                <a:extLst>
                  <a:ext uri="{FF2B5EF4-FFF2-40B4-BE49-F238E27FC236}">
                    <a16:creationId xmlns:a16="http://schemas.microsoft.com/office/drawing/2014/main" id="{2E327157-EC41-1276-CD13-FD73084A7763}"/>
                  </a:ext>
                </a:extLst>
              </p:cNvPr>
              <p:cNvGrpSpPr/>
              <p:nvPr/>
            </p:nvGrpSpPr>
            <p:grpSpPr>
              <a:xfrm>
                <a:off x="2705490" y="3799569"/>
                <a:ext cx="503464" cy="257174"/>
                <a:chOff x="2821240" y="3904768"/>
                <a:chExt cx="352425" cy="180022"/>
              </a:xfrm>
              <a:solidFill>
                <a:srgbClr val="FFFFFF"/>
              </a:solidFill>
            </p:grpSpPr>
            <p:sp>
              <p:nvSpPr>
                <p:cNvPr id="57" name="Freeform 56">
                  <a:extLst>
                    <a:ext uri="{FF2B5EF4-FFF2-40B4-BE49-F238E27FC236}">
                      <a16:creationId xmlns:a16="http://schemas.microsoft.com/office/drawing/2014/main" id="{E73B0F44-812F-BD73-7DA3-23A480122749}"/>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6E4AD02-F710-B54B-8817-9109C0FAECAA}"/>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20B342BE-B682-72BE-029E-13D8F08493E6}"/>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48" name="Freeform 47">
              <a:extLst>
                <a:ext uri="{FF2B5EF4-FFF2-40B4-BE49-F238E27FC236}">
                  <a16:creationId xmlns:a16="http://schemas.microsoft.com/office/drawing/2014/main" id="{3D72951C-0550-42D1-3BCF-9D7A8C5A8709}"/>
                </a:ext>
              </a:extLst>
            </p:cNvPr>
            <p:cNvSpPr/>
            <p:nvPr/>
          </p:nvSpPr>
          <p:spPr>
            <a:xfrm>
              <a:off x="10523359" y="6040286"/>
              <a:ext cx="407209" cy="407209"/>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1441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3D abstract waves with color gradient">
            <a:extLst>
              <a:ext uri="{FF2B5EF4-FFF2-40B4-BE49-F238E27FC236}">
                <a16:creationId xmlns:a16="http://schemas.microsoft.com/office/drawing/2014/main" id="{7DF5193F-850E-E4F2-BF74-88405D7EC3B1}"/>
              </a:ext>
            </a:extLst>
          </p:cNvPr>
          <p:cNvPicPr>
            <a:picLocks noChangeAspect="1"/>
          </p:cNvPicPr>
          <p:nvPr/>
        </p:nvPicPr>
        <p:blipFill>
          <a:blip r:embed="rId2" cstate="email">
            <a:duotone>
              <a:schemeClr val="accent4">
                <a:shade val="45000"/>
                <a:satMod val="135000"/>
              </a:schemeClr>
              <a:prstClr val="white"/>
            </a:duotone>
            <a:alphaModFix amt="99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8FF8E8"/>
              </a:gs>
              <a:gs pos="67000">
                <a:srgbClr val="14D5CD">
                  <a:alpha val="75000"/>
                </a:srgbClr>
              </a:gs>
              <a:gs pos="25000">
                <a:srgbClr val="02A09B"/>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34" name="TextBox 33">
            <a:extLst>
              <a:ext uri="{FF2B5EF4-FFF2-40B4-BE49-F238E27FC236}">
                <a16:creationId xmlns:a16="http://schemas.microsoft.com/office/drawing/2014/main" id="{1AB44532-D060-D92D-87AA-282AD9EDAB94}"/>
              </a:ext>
            </a:extLst>
          </p:cNvPr>
          <p:cNvSpPr txBox="1"/>
          <p:nvPr/>
        </p:nvSpPr>
        <p:spPr>
          <a:xfrm rot="16200000" flipH="1">
            <a:off x="8930874" y="3137433"/>
            <a:ext cx="1774240" cy="4748012"/>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365760">
            <a:spAutoFit/>
          </a:bodyPr>
          <a:lstStyle/>
          <a:p>
            <a:pPr algn="l" rtl="0">
              <a:spcBef>
                <a:spcPts val="0"/>
              </a:spcBef>
              <a:spcAft>
                <a:spcPts val="1200"/>
              </a:spcAft>
            </a:pPr>
            <a:r>
              <a:rPr lang="en-US" sz="1600" b="0" u="none" strike="noStrike" dirty="0">
                <a:effectLst/>
                <a:latin typeface="Courier" pitchFamily="2" charset="0"/>
              </a:rPr>
              <a:t>Allocate resources, including those needed to build the product or deliver the service, as well as personnel and tools needed to facilitate strong customer service and communication.</a:t>
            </a: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8FF8E8"/>
              </a:gs>
              <a:gs pos="58000">
                <a:srgbClr val="14D5CD"/>
              </a:gs>
              <a:gs pos="100000">
                <a:srgbClr val="02A09B"/>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7834335" cy="1107996"/>
          </a:xfrm>
          <a:prstGeom prst="rect">
            <a:avLst/>
          </a:prstGeom>
          <a:noFill/>
        </p:spPr>
        <p:txBody>
          <a:bodyPr wrap="square">
            <a:spAutoFit/>
          </a:bodyPr>
          <a:lstStyle/>
          <a:p>
            <a:pPr algn="l" rtl="0">
              <a:spcBef>
                <a:spcPts val="0"/>
              </a:spcBef>
              <a:spcAft>
                <a:spcPts val="0"/>
              </a:spcAft>
            </a:pPr>
            <a:r>
              <a:rPr lang="en-US" sz="6600" b="0" i="0" u="none" strike="noStrike" dirty="0">
                <a:solidFill>
                  <a:schemeClr val="bg1"/>
                </a:solidFill>
                <a:effectLst/>
                <a:latin typeface="Century Gothic" panose="020B0502020202020204" pitchFamily="34" charset="0"/>
              </a:rPr>
              <a:t>Plan Resources</a:t>
            </a:r>
            <a:endParaRPr lang="en-US" sz="6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2</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grpSp>
        <p:nvGrpSpPr>
          <p:cNvPr id="35" name="Group 34">
            <a:extLst>
              <a:ext uri="{FF2B5EF4-FFF2-40B4-BE49-F238E27FC236}">
                <a16:creationId xmlns:a16="http://schemas.microsoft.com/office/drawing/2014/main" id="{0468D73D-7CF8-9227-FEBA-8A0A03D2F705}"/>
              </a:ext>
            </a:extLst>
          </p:cNvPr>
          <p:cNvGrpSpPr/>
          <p:nvPr/>
        </p:nvGrpSpPr>
        <p:grpSpPr>
          <a:xfrm>
            <a:off x="8550466" y="301788"/>
            <a:ext cx="3379436" cy="4077029"/>
            <a:chOff x="8233268" y="301788"/>
            <a:chExt cx="3696634" cy="4459704"/>
          </a:xfrm>
        </p:grpSpPr>
        <p:grpSp>
          <p:nvGrpSpPr>
            <p:cNvPr id="8" name="Group 7">
              <a:extLst>
                <a:ext uri="{FF2B5EF4-FFF2-40B4-BE49-F238E27FC236}">
                  <a16:creationId xmlns:a16="http://schemas.microsoft.com/office/drawing/2014/main" id="{E70C4AAF-F71C-D7F5-A712-4C7EFA2B2212}"/>
                </a:ext>
              </a:extLst>
            </p:cNvPr>
            <p:cNvGrpSpPr/>
            <p:nvPr/>
          </p:nvGrpSpPr>
          <p:grpSpPr>
            <a:xfrm>
              <a:off x="8233268" y="301788"/>
              <a:ext cx="1892293" cy="1624160"/>
              <a:chOff x="4348105" y="3205977"/>
              <a:chExt cx="727133" cy="624100"/>
            </a:xfrm>
            <a:gradFill flip="none" rotWithShape="1">
              <a:gsLst>
                <a:gs pos="0">
                  <a:schemeClr val="bg1">
                    <a:alpha val="71038"/>
                  </a:schemeClr>
                </a:gs>
                <a:gs pos="58000">
                  <a:schemeClr val="bg1">
                    <a:alpha val="84000"/>
                  </a:schemeClr>
                </a:gs>
                <a:gs pos="77000">
                  <a:schemeClr val="bg1"/>
                </a:gs>
              </a:gsLst>
              <a:lin ang="20700000" scaled="0"/>
              <a:tileRect/>
            </a:gradFill>
          </p:grpSpPr>
          <p:sp>
            <p:nvSpPr>
              <p:cNvPr id="12" name="Freeform 11">
                <a:extLst>
                  <a:ext uri="{FF2B5EF4-FFF2-40B4-BE49-F238E27FC236}">
                    <a16:creationId xmlns:a16="http://schemas.microsoft.com/office/drawing/2014/main" id="{4A5F18FF-91FD-FE32-A380-E6D85FC36B22}"/>
                  </a:ext>
                </a:extLst>
              </p:cNvPr>
              <p:cNvSpPr/>
              <p:nvPr/>
            </p:nvSpPr>
            <p:spPr>
              <a:xfrm>
                <a:off x="4663196" y="3205977"/>
                <a:ext cx="290853" cy="288046"/>
              </a:xfrm>
              <a:custGeom>
                <a:avLst/>
                <a:gdLst>
                  <a:gd name="connsiteX0" fmla="*/ 145427 w 290853"/>
                  <a:gd name="connsiteY0" fmla="*/ 288046 h 288046"/>
                  <a:gd name="connsiteX1" fmla="*/ 0 w 290853"/>
                  <a:gd name="connsiteY1" fmla="*/ 144023 h 288046"/>
                  <a:gd name="connsiteX2" fmla="*/ 145427 w 290853"/>
                  <a:gd name="connsiteY2" fmla="*/ 0 h 288046"/>
                  <a:gd name="connsiteX3" fmla="*/ 290853 w 290853"/>
                  <a:gd name="connsiteY3" fmla="*/ 144023 h 288046"/>
                  <a:gd name="connsiteX4" fmla="*/ 145427 w 290853"/>
                  <a:gd name="connsiteY4" fmla="*/ 288046 h 288046"/>
                  <a:gd name="connsiteX5" fmla="*/ 145427 w 290853"/>
                  <a:gd name="connsiteY5" fmla="*/ 48008 h 288046"/>
                  <a:gd name="connsiteX6" fmla="*/ 48476 w 290853"/>
                  <a:gd name="connsiteY6" fmla="*/ 144023 h 288046"/>
                  <a:gd name="connsiteX7" fmla="*/ 145427 w 290853"/>
                  <a:gd name="connsiteY7" fmla="*/ 240038 h 288046"/>
                  <a:gd name="connsiteX8" fmla="*/ 242378 w 290853"/>
                  <a:gd name="connsiteY8" fmla="*/ 144023 h 288046"/>
                  <a:gd name="connsiteX9" fmla="*/ 145427 w 290853"/>
                  <a:gd name="connsiteY9" fmla="*/ 48008 h 2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53" h="288046">
                    <a:moveTo>
                      <a:pt x="145427" y="288046"/>
                    </a:moveTo>
                    <a:cubicBezTo>
                      <a:pt x="65442" y="288046"/>
                      <a:pt x="0" y="223236"/>
                      <a:pt x="0" y="144023"/>
                    </a:cubicBezTo>
                    <a:cubicBezTo>
                      <a:pt x="0" y="64810"/>
                      <a:pt x="65442" y="0"/>
                      <a:pt x="145427" y="0"/>
                    </a:cubicBezTo>
                    <a:cubicBezTo>
                      <a:pt x="225411" y="0"/>
                      <a:pt x="290853" y="64810"/>
                      <a:pt x="290853" y="144023"/>
                    </a:cubicBezTo>
                    <a:cubicBezTo>
                      <a:pt x="290853" y="223236"/>
                      <a:pt x="225411" y="288046"/>
                      <a:pt x="145427" y="288046"/>
                    </a:cubicBezTo>
                    <a:close/>
                    <a:moveTo>
                      <a:pt x="145427" y="48008"/>
                    </a:moveTo>
                    <a:cubicBezTo>
                      <a:pt x="92104" y="48008"/>
                      <a:pt x="48476" y="91215"/>
                      <a:pt x="48476" y="144023"/>
                    </a:cubicBezTo>
                    <a:cubicBezTo>
                      <a:pt x="48476" y="196831"/>
                      <a:pt x="92104" y="240038"/>
                      <a:pt x="145427" y="240038"/>
                    </a:cubicBezTo>
                    <a:cubicBezTo>
                      <a:pt x="198750" y="240038"/>
                      <a:pt x="242378" y="196831"/>
                      <a:pt x="242378" y="144023"/>
                    </a:cubicBezTo>
                    <a:cubicBezTo>
                      <a:pt x="242378" y="91215"/>
                      <a:pt x="198750" y="48008"/>
                      <a:pt x="145427" y="48008"/>
                    </a:cubicBezTo>
                    <a:close/>
                  </a:path>
                </a:pathLst>
              </a:custGeom>
              <a:grpFill/>
              <a:ln w="2423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D24585A-A0CA-FFAE-E149-F2AB63D41198}"/>
                  </a:ext>
                </a:extLst>
              </p:cNvPr>
              <p:cNvSpPr/>
              <p:nvPr/>
            </p:nvSpPr>
            <p:spPr>
              <a:xfrm>
                <a:off x="4445056" y="3362002"/>
                <a:ext cx="218140" cy="216034"/>
              </a:xfrm>
              <a:custGeom>
                <a:avLst/>
                <a:gdLst>
                  <a:gd name="connsiteX0" fmla="*/ 109070 w 218140"/>
                  <a:gd name="connsiteY0" fmla="*/ 216035 h 216034"/>
                  <a:gd name="connsiteX1" fmla="*/ 0 w 218140"/>
                  <a:gd name="connsiteY1" fmla="*/ 108017 h 216034"/>
                  <a:gd name="connsiteX2" fmla="*/ 109070 w 218140"/>
                  <a:gd name="connsiteY2" fmla="*/ 0 h 216034"/>
                  <a:gd name="connsiteX3" fmla="*/ 218140 w 218140"/>
                  <a:gd name="connsiteY3" fmla="*/ 108017 h 216034"/>
                  <a:gd name="connsiteX4" fmla="*/ 109070 w 218140"/>
                  <a:gd name="connsiteY4" fmla="*/ 216035 h 216034"/>
                  <a:gd name="connsiteX5" fmla="*/ 109070 w 218140"/>
                  <a:gd name="connsiteY5" fmla="*/ 48008 h 216034"/>
                  <a:gd name="connsiteX6" fmla="*/ 48476 w 218140"/>
                  <a:gd name="connsiteY6" fmla="*/ 108017 h 216034"/>
                  <a:gd name="connsiteX7" fmla="*/ 109070 w 218140"/>
                  <a:gd name="connsiteY7" fmla="*/ 168027 h 216034"/>
                  <a:gd name="connsiteX8" fmla="*/ 169665 w 218140"/>
                  <a:gd name="connsiteY8" fmla="*/ 108017 h 216034"/>
                  <a:gd name="connsiteX9" fmla="*/ 109070 w 218140"/>
                  <a:gd name="connsiteY9" fmla="*/ 48008 h 21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40" h="216034">
                    <a:moveTo>
                      <a:pt x="109070" y="216035"/>
                    </a:moveTo>
                    <a:cubicBezTo>
                      <a:pt x="48476" y="216035"/>
                      <a:pt x="0" y="168027"/>
                      <a:pt x="0" y="108017"/>
                    </a:cubicBezTo>
                    <a:cubicBezTo>
                      <a:pt x="0" y="48008"/>
                      <a:pt x="48476" y="0"/>
                      <a:pt x="109070" y="0"/>
                    </a:cubicBezTo>
                    <a:cubicBezTo>
                      <a:pt x="169665" y="0"/>
                      <a:pt x="218140" y="48008"/>
                      <a:pt x="218140" y="108017"/>
                    </a:cubicBezTo>
                    <a:cubicBezTo>
                      <a:pt x="218140" y="168027"/>
                      <a:pt x="169665" y="216035"/>
                      <a:pt x="109070" y="216035"/>
                    </a:cubicBezTo>
                    <a:close/>
                    <a:moveTo>
                      <a:pt x="109070" y="48008"/>
                    </a:moveTo>
                    <a:cubicBezTo>
                      <a:pt x="75137" y="48008"/>
                      <a:pt x="48476" y="74412"/>
                      <a:pt x="48476" y="108017"/>
                    </a:cubicBezTo>
                    <a:cubicBezTo>
                      <a:pt x="48476" y="141623"/>
                      <a:pt x="75137" y="168027"/>
                      <a:pt x="109070" y="168027"/>
                    </a:cubicBezTo>
                    <a:cubicBezTo>
                      <a:pt x="143003" y="168027"/>
                      <a:pt x="169665" y="141623"/>
                      <a:pt x="169665" y="108017"/>
                    </a:cubicBezTo>
                    <a:cubicBezTo>
                      <a:pt x="169665" y="76812"/>
                      <a:pt x="143003" y="48008"/>
                      <a:pt x="109070" y="48008"/>
                    </a:cubicBezTo>
                    <a:close/>
                  </a:path>
                </a:pathLst>
              </a:custGeom>
              <a:grpFill/>
              <a:ln w="2423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22DBD15-B642-EFBB-7645-95BFFF3EF415}"/>
                  </a:ext>
                </a:extLst>
              </p:cNvPr>
              <p:cNvSpPr/>
              <p:nvPr/>
            </p:nvSpPr>
            <p:spPr>
              <a:xfrm>
                <a:off x="4348105" y="3542031"/>
                <a:ext cx="727133" cy="288046"/>
              </a:xfrm>
              <a:custGeom>
                <a:avLst/>
                <a:gdLst>
                  <a:gd name="connsiteX0" fmla="*/ 460518 w 727133"/>
                  <a:gd name="connsiteY0" fmla="*/ 0 h 288046"/>
                  <a:gd name="connsiteX1" fmla="*/ 276311 w 727133"/>
                  <a:gd name="connsiteY1" fmla="*/ 72012 h 288046"/>
                  <a:gd name="connsiteX2" fmla="*/ 206021 w 727133"/>
                  <a:gd name="connsiteY2" fmla="*/ 60010 h 288046"/>
                  <a:gd name="connsiteX3" fmla="*/ 0 w 727133"/>
                  <a:gd name="connsiteY3" fmla="*/ 264042 h 288046"/>
                  <a:gd name="connsiteX4" fmla="*/ 0 w 727133"/>
                  <a:gd name="connsiteY4" fmla="*/ 264042 h 288046"/>
                  <a:gd name="connsiteX5" fmla="*/ 24238 w 727133"/>
                  <a:gd name="connsiteY5" fmla="*/ 288046 h 288046"/>
                  <a:gd name="connsiteX6" fmla="*/ 702896 w 727133"/>
                  <a:gd name="connsiteY6" fmla="*/ 288046 h 288046"/>
                  <a:gd name="connsiteX7" fmla="*/ 727134 w 727133"/>
                  <a:gd name="connsiteY7" fmla="*/ 264042 h 288046"/>
                  <a:gd name="connsiteX8" fmla="*/ 460518 w 727133"/>
                  <a:gd name="connsiteY8" fmla="*/ 0 h 288046"/>
                  <a:gd name="connsiteX9" fmla="*/ 206021 w 727133"/>
                  <a:gd name="connsiteY9" fmla="*/ 108017 h 288046"/>
                  <a:gd name="connsiteX10" fmla="*/ 242378 w 727133"/>
                  <a:gd name="connsiteY10" fmla="*/ 112818 h 288046"/>
                  <a:gd name="connsiteX11" fmla="*/ 193902 w 727133"/>
                  <a:gd name="connsiteY11" fmla="*/ 240038 h 288046"/>
                  <a:gd name="connsiteX12" fmla="*/ 48476 w 727133"/>
                  <a:gd name="connsiteY12" fmla="*/ 240038 h 288046"/>
                  <a:gd name="connsiteX13" fmla="*/ 206021 w 727133"/>
                  <a:gd name="connsiteY13" fmla="*/ 108017 h 288046"/>
                  <a:gd name="connsiteX14" fmla="*/ 242378 w 727133"/>
                  <a:gd name="connsiteY14" fmla="*/ 240038 h 288046"/>
                  <a:gd name="connsiteX15" fmla="*/ 484756 w 727133"/>
                  <a:gd name="connsiteY15" fmla="*/ 50408 h 288046"/>
                  <a:gd name="connsiteX16" fmla="*/ 676234 w 727133"/>
                  <a:gd name="connsiteY16" fmla="*/ 240038 h 288046"/>
                  <a:gd name="connsiteX17" fmla="*/ 242378 w 727133"/>
                  <a:gd name="connsiteY17" fmla="*/ 240038 h 2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7133" h="288046">
                    <a:moveTo>
                      <a:pt x="460518" y="0"/>
                    </a:moveTo>
                    <a:cubicBezTo>
                      <a:pt x="392652" y="0"/>
                      <a:pt x="327210" y="26404"/>
                      <a:pt x="276311" y="72012"/>
                    </a:cubicBezTo>
                    <a:cubicBezTo>
                      <a:pt x="254497" y="62410"/>
                      <a:pt x="230259" y="60010"/>
                      <a:pt x="206021" y="60010"/>
                    </a:cubicBezTo>
                    <a:cubicBezTo>
                      <a:pt x="92104" y="60010"/>
                      <a:pt x="0" y="151224"/>
                      <a:pt x="0" y="264042"/>
                    </a:cubicBezTo>
                    <a:lnTo>
                      <a:pt x="0" y="264042"/>
                    </a:lnTo>
                    <a:cubicBezTo>
                      <a:pt x="0" y="278445"/>
                      <a:pt x="9695" y="288046"/>
                      <a:pt x="24238" y="288046"/>
                    </a:cubicBezTo>
                    <a:lnTo>
                      <a:pt x="702896" y="288046"/>
                    </a:lnTo>
                    <a:cubicBezTo>
                      <a:pt x="717439" y="288046"/>
                      <a:pt x="727134" y="278445"/>
                      <a:pt x="727134" y="264042"/>
                    </a:cubicBezTo>
                    <a:cubicBezTo>
                      <a:pt x="727134" y="120019"/>
                      <a:pt x="608369" y="0"/>
                      <a:pt x="460518" y="0"/>
                    </a:cubicBezTo>
                    <a:close/>
                    <a:moveTo>
                      <a:pt x="206021" y="108017"/>
                    </a:moveTo>
                    <a:cubicBezTo>
                      <a:pt x="218140" y="108017"/>
                      <a:pt x="230259" y="110418"/>
                      <a:pt x="242378" y="112818"/>
                    </a:cubicBezTo>
                    <a:cubicBezTo>
                      <a:pt x="215716" y="151224"/>
                      <a:pt x="198750" y="194431"/>
                      <a:pt x="193902" y="240038"/>
                    </a:cubicBezTo>
                    <a:lnTo>
                      <a:pt x="48476" y="240038"/>
                    </a:lnTo>
                    <a:cubicBezTo>
                      <a:pt x="60594" y="165626"/>
                      <a:pt x="128460" y="108017"/>
                      <a:pt x="206021" y="108017"/>
                    </a:cubicBezTo>
                    <a:close/>
                    <a:moveTo>
                      <a:pt x="242378" y="240038"/>
                    </a:moveTo>
                    <a:cubicBezTo>
                      <a:pt x="256921" y="122420"/>
                      <a:pt x="363567" y="36006"/>
                      <a:pt x="484756" y="50408"/>
                    </a:cubicBezTo>
                    <a:cubicBezTo>
                      <a:pt x="584131" y="62410"/>
                      <a:pt x="664115" y="141623"/>
                      <a:pt x="676234" y="240038"/>
                    </a:cubicBezTo>
                    <a:lnTo>
                      <a:pt x="242378" y="240038"/>
                    </a:lnTo>
                    <a:close/>
                  </a:path>
                </a:pathLst>
              </a:custGeom>
              <a:grpFill/>
              <a:ln w="24230" cap="flat">
                <a:noFill/>
                <a:prstDash val="solid"/>
                <a:miter/>
              </a:ln>
            </p:spPr>
            <p:txBody>
              <a:bodyPr rtlCol="0" anchor="ctr"/>
              <a:lstStyle/>
              <a:p>
                <a:endParaRPr lang="en-US" dirty="0"/>
              </a:p>
            </p:txBody>
          </p:sp>
        </p:grpSp>
        <p:grpSp>
          <p:nvGrpSpPr>
            <p:cNvPr id="32" name="Group 31">
              <a:extLst>
                <a:ext uri="{FF2B5EF4-FFF2-40B4-BE49-F238E27FC236}">
                  <a16:creationId xmlns:a16="http://schemas.microsoft.com/office/drawing/2014/main" id="{822186CB-B882-5392-FCF3-0D273C2F0526}"/>
                </a:ext>
              </a:extLst>
            </p:cNvPr>
            <p:cNvGrpSpPr/>
            <p:nvPr/>
          </p:nvGrpSpPr>
          <p:grpSpPr>
            <a:xfrm>
              <a:off x="10055701" y="1182681"/>
              <a:ext cx="1874201" cy="1779302"/>
              <a:chOff x="9740092" y="1930335"/>
              <a:chExt cx="1874201" cy="1779302"/>
            </a:xfrm>
          </p:grpSpPr>
          <p:grpSp>
            <p:nvGrpSpPr>
              <p:cNvPr id="31" name="Group 30">
                <a:extLst>
                  <a:ext uri="{FF2B5EF4-FFF2-40B4-BE49-F238E27FC236}">
                    <a16:creationId xmlns:a16="http://schemas.microsoft.com/office/drawing/2014/main" id="{6746C40D-E68D-2692-7A6E-492F4DCC6AE0}"/>
                  </a:ext>
                </a:extLst>
              </p:cNvPr>
              <p:cNvGrpSpPr/>
              <p:nvPr/>
            </p:nvGrpSpPr>
            <p:grpSpPr>
              <a:xfrm>
                <a:off x="9740092" y="1930335"/>
                <a:ext cx="1755578" cy="1779302"/>
                <a:chOff x="9740092" y="1930335"/>
                <a:chExt cx="1755578" cy="1779302"/>
              </a:xfrm>
              <a:gradFill flip="none" rotWithShape="1">
                <a:gsLst>
                  <a:gs pos="0">
                    <a:schemeClr val="bg1">
                      <a:alpha val="71038"/>
                    </a:schemeClr>
                  </a:gs>
                  <a:gs pos="58000">
                    <a:schemeClr val="bg1">
                      <a:alpha val="84000"/>
                    </a:schemeClr>
                  </a:gs>
                  <a:gs pos="77000">
                    <a:schemeClr val="bg1"/>
                  </a:gs>
                </a:gsLst>
                <a:lin ang="2700000" scaled="1"/>
                <a:tileRect/>
              </a:gradFill>
            </p:grpSpPr>
            <p:sp>
              <p:nvSpPr>
                <p:cNvPr id="23" name="Freeform 22">
                  <a:extLst>
                    <a:ext uri="{FF2B5EF4-FFF2-40B4-BE49-F238E27FC236}">
                      <a16:creationId xmlns:a16="http://schemas.microsoft.com/office/drawing/2014/main" id="{AACEB3FF-5F88-83D0-E2F1-7F893E287FAE}"/>
                    </a:ext>
                  </a:extLst>
                </p:cNvPr>
                <p:cNvSpPr/>
                <p:nvPr/>
              </p:nvSpPr>
              <p:spPr>
                <a:xfrm>
                  <a:off x="10665330" y="2547161"/>
                  <a:ext cx="545651" cy="545651"/>
                </a:xfrm>
                <a:custGeom>
                  <a:avLst/>
                  <a:gdLst>
                    <a:gd name="connsiteX0" fmla="*/ 0 w 173329"/>
                    <a:gd name="connsiteY0" fmla="*/ 173330 h 173329"/>
                    <a:gd name="connsiteX1" fmla="*/ 173330 w 173329"/>
                    <a:gd name="connsiteY1" fmla="*/ 173330 h 173329"/>
                    <a:gd name="connsiteX2" fmla="*/ 173330 w 173329"/>
                    <a:gd name="connsiteY2" fmla="*/ 51863 h 173329"/>
                    <a:gd name="connsiteX3" fmla="*/ 81269 w 173329"/>
                    <a:gd name="connsiteY3" fmla="*/ 0 h 173329"/>
                    <a:gd name="connsiteX4" fmla="*/ 0 w 173329"/>
                    <a:gd name="connsiteY4" fmla="*/ 0 h 173329"/>
                    <a:gd name="connsiteX5" fmla="*/ 22608 w 173329"/>
                    <a:gd name="connsiteY5" fmla="*/ 22608 h 173329"/>
                    <a:gd name="connsiteX6" fmla="*/ 52753 w 173329"/>
                    <a:gd name="connsiteY6" fmla="*/ 22608 h 173329"/>
                    <a:gd name="connsiteX7" fmla="*/ 52753 w 173329"/>
                    <a:gd name="connsiteY7" fmla="*/ 52753 h 173329"/>
                    <a:gd name="connsiteX8" fmla="*/ 22608 w 173329"/>
                    <a:gd name="connsiteY8" fmla="*/ 52753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29" h="173329">
                      <a:moveTo>
                        <a:pt x="0" y="173330"/>
                      </a:moveTo>
                      <a:lnTo>
                        <a:pt x="173330" y="173330"/>
                      </a:lnTo>
                      <a:lnTo>
                        <a:pt x="173330" y="51863"/>
                      </a:lnTo>
                      <a:cubicBezTo>
                        <a:pt x="136888" y="47749"/>
                        <a:pt x="103671" y="29036"/>
                        <a:pt x="81269" y="0"/>
                      </a:cubicBezTo>
                      <a:lnTo>
                        <a:pt x="0" y="0"/>
                      </a:lnTo>
                      <a:close/>
                      <a:moveTo>
                        <a:pt x="22608" y="22608"/>
                      </a:moveTo>
                      <a:lnTo>
                        <a:pt x="52753" y="22608"/>
                      </a:lnTo>
                      <a:lnTo>
                        <a:pt x="52753" y="52753"/>
                      </a:lnTo>
                      <a:lnTo>
                        <a:pt x="22608" y="52753"/>
                      </a:lnTo>
                      <a:close/>
                    </a:path>
                  </a:pathLst>
                </a:custGeom>
                <a:grpFill/>
                <a:ln w="2371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656C919-CB4D-AACE-3D5C-3880E33E326E}"/>
                    </a:ext>
                  </a:extLst>
                </p:cNvPr>
                <p:cNvSpPr/>
                <p:nvPr/>
              </p:nvSpPr>
              <p:spPr>
                <a:xfrm>
                  <a:off x="10356917" y="1930335"/>
                  <a:ext cx="545651" cy="545651"/>
                </a:xfrm>
                <a:custGeom>
                  <a:avLst/>
                  <a:gdLst>
                    <a:gd name="connsiteX0" fmla="*/ 150721 w 173329"/>
                    <a:gd name="connsiteY0" fmla="*/ 113041 h 173329"/>
                    <a:gd name="connsiteX1" fmla="*/ 173330 w 173329"/>
                    <a:gd name="connsiteY1" fmla="*/ 38223 h 173329"/>
                    <a:gd name="connsiteX2" fmla="*/ 173330 w 173329"/>
                    <a:gd name="connsiteY2" fmla="*/ 0 h 173329"/>
                    <a:gd name="connsiteX3" fmla="*/ 0 w 173329"/>
                    <a:gd name="connsiteY3" fmla="*/ 0 h 173329"/>
                    <a:gd name="connsiteX4" fmla="*/ 0 w 173329"/>
                    <a:gd name="connsiteY4" fmla="*/ 173330 h 173329"/>
                    <a:gd name="connsiteX5" fmla="*/ 165040 w 173329"/>
                    <a:gd name="connsiteY5" fmla="*/ 173330 h 173329"/>
                    <a:gd name="connsiteX6" fmla="*/ 150721 w 173329"/>
                    <a:gd name="connsiteY6" fmla="*/ 113041 h 173329"/>
                    <a:gd name="connsiteX7" fmla="*/ 52753 w 173329"/>
                    <a:gd name="connsiteY7" fmla="*/ 52753 h 173329"/>
                    <a:gd name="connsiteX8" fmla="*/ 22608 w 173329"/>
                    <a:gd name="connsiteY8" fmla="*/ 52753 h 173329"/>
                    <a:gd name="connsiteX9" fmla="*/ 22608 w 173329"/>
                    <a:gd name="connsiteY9" fmla="*/ 22608 h 173329"/>
                    <a:gd name="connsiteX10" fmla="*/ 52753 w 173329"/>
                    <a:gd name="connsiteY10" fmla="*/ 22608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329" h="173329">
                      <a:moveTo>
                        <a:pt x="150721" y="113041"/>
                      </a:moveTo>
                      <a:cubicBezTo>
                        <a:pt x="150702" y="86416"/>
                        <a:pt x="158569" y="60382"/>
                        <a:pt x="173330" y="38223"/>
                      </a:cubicBezTo>
                      <a:lnTo>
                        <a:pt x="173330" y="0"/>
                      </a:lnTo>
                      <a:lnTo>
                        <a:pt x="0" y="0"/>
                      </a:lnTo>
                      <a:lnTo>
                        <a:pt x="0" y="173330"/>
                      </a:lnTo>
                      <a:lnTo>
                        <a:pt x="165040" y="173330"/>
                      </a:lnTo>
                      <a:cubicBezTo>
                        <a:pt x="155642" y="154621"/>
                        <a:pt x="150739" y="133978"/>
                        <a:pt x="150721" y="113041"/>
                      </a:cubicBezTo>
                      <a:close/>
                      <a:moveTo>
                        <a:pt x="52753" y="52753"/>
                      </a:moveTo>
                      <a:lnTo>
                        <a:pt x="22608" y="52753"/>
                      </a:lnTo>
                      <a:lnTo>
                        <a:pt x="22608" y="22608"/>
                      </a:lnTo>
                      <a:lnTo>
                        <a:pt x="52753" y="22608"/>
                      </a:lnTo>
                      <a:close/>
                    </a:path>
                  </a:pathLst>
                </a:custGeom>
                <a:grpFill/>
                <a:ln w="2371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0125F34-B27F-9636-A9DB-380FFDFD0002}"/>
                    </a:ext>
                  </a:extLst>
                </p:cNvPr>
                <p:cNvSpPr/>
                <p:nvPr/>
              </p:nvSpPr>
              <p:spPr>
                <a:xfrm>
                  <a:off x="10048504" y="2547161"/>
                  <a:ext cx="545651" cy="545651"/>
                </a:xfrm>
                <a:custGeom>
                  <a:avLst/>
                  <a:gdLst>
                    <a:gd name="connsiteX0" fmla="*/ 173330 w 173329"/>
                    <a:gd name="connsiteY0" fmla="*/ 0 h 173329"/>
                    <a:gd name="connsiteX1" fmla="*/ 0 w 173329"/>
                    <a:gd name="connsiteY1" fmla="*/ 0 h 173329"/>
                    <a:gd name="connsiteX2" fmla="*/ 0 w 173329"/>
                    <a:gd name="connsiteY2" fmla="*/ 173330 h 173329"/>
                    <a:gd name="connsiteX3" fmla="*/ 173330 w 173329"/>
                    <a:gd name="connsiteY3" fmla="*/ 173330 h 173329"/>
                    <a:gd name="connsiteX4" fmla="*/ 52753 w 173329"/>
                    <a:gd name="connsiteY4" fmla="*/ 52753 h 173329"/>
                    <a:gd name="connsiteX5" fmla="*/ 22608 w 173329"/>
                    <a:gd name="connsiteY5" fmla="*/ 52753 h 173329"/>
                    <a:gd name="connsiteX6" fmla="*/ 22608 w 173329"/>
                    <a:gd name="connsiteY6" fmla="*/ 22608 h 173329"/>
                    <a:gd name="connsiteX7" fmla="*/ 52753 w 173329"/>
                    <a:gd name="connsiteY7" fmla="*/ 22608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329" h="173329">
                      <a:moveTo>
                        <a:pt x="173330" y="0"/>
                      </a:moveTo>
                      <a:lnTo>
                        <a:pt x="0" y="0"/>
                      </a:lnTo>
                      <a:lnTo>
                        <a:pt x="0" y="173330"/>
                      </a:lnTo>
                      <a:lnTo>
                        <a:pt x="173330" y="173330"/>
                      </a:lnTo>
                      <a:close/>
                      <a:moveTo>
                        <a:pt x="52753" y="52753"/>
                      </a:moveTo>
                      <a:lnTo>
                        <a:pt x="22608" y="52753"/>
                      </a:lnTo>
                      <a:lnTo>
                        <a:pt x="22608" y="22608"/>
                      </a:lnTo>
                      <a:lnTo>
                        <a:pt x="52753" y="22608"/>
                      </a:lnTo>
                      <a:close/>
                    </a:path>
                  </a:pathLst>
                </a:custGeom>
                <a:grpFill/>
                <a:ln w="2371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AC85A95-8617-A7AB-8747-5137814E175F}"/>
                    </a:ext>
                  </a:extLst>
                </p:cNvPr>
                <p:cNvSpPr/>
                <p:nvPr/>
              </p:nvSpPr>
              <p:spPr>
                <a:xfrm>
                  <a:off x="10973743" y="3163986"/>
                  <a:ext cx="521927" cy="545651"/>
                </a:xfrm>
                <a:custGeom>
                  <a:avLst/>
                  <a:gdLst>
                    <a:gd name="connsiteX0" fmla="*/ 0 w 165793"/>
                    <a:gd name="connsiteY0" fmla="*/ 173330 h 173329"/>
                    <a:gd name="connsiteX1" fmla="*/ 165794 w 165793"/>
                    <a:gd name="connsiteY1" fmla="*/ 173330 h 173329"/>
                    <a:gd name="connsiteX2" fmla="*/ 165794 w 165793"/>
                    <a:gd name="connsiteY2" fmla="*/ 0 h 173329"/>
                    <a:gd name="connsiteX3" fmla="*/ 0 w 165793"/>
                    <a:gd name="connsiteY3" fmla="*/ 0 h 173329"/>
                    <a:gd name="connsiteX4" fmla="*/ 22608 w 165793"/>
                    <a:gd name="connsiteY4" fmla="*/ 22608 h 173329"/>
                    <a:gd name="connsiteX5" fmla="*/ 52753 w 165793"/>
                    <a:gd name="connsiteY5" fmla="*/ 22608 h 173329"/>
                    <a:gd name="connsiteX6" fmla="*/ 52753 w 165793"/>
                    <a:gd name="connsiteY6" fmla="*/ 52753 h 173329"/>
                    <a:gd name="connsiteX7" fmla="*/ 22608 w 165793"/>
                    <a:gd name="connsiteY7" fmla="*/ 52753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793" h="173329">
                      <a:moveTo>
                        <a:pt x="0" y="173330"/>
                      </a:moveTo>
                      <a:lnTo>
                        <a:pt x="165794" y="173330"/>
                      </a:lnTo>
                      <a:lnTo>
                        <a:pt x="165794" y="0"/>
                      </a:lnTo>
                      <a:lnTo>
                        <a:pt x="0" y="0"/>
                      </a:lnTo>
                      <a:close/>
                      <a:moveTo>
                        <a:pt x="22608" y="22608"/>
                      </a:moveTo>
                      <a:lnTo>
                        <a:pt x="52753" y="22608"/>
                      </a:lnTo>
                      <a:lnTo>
                        <a:pt x="52753" y="52753"/>
                      </a:lnTo>
                      <a:lnTo>
                        <a:pt x="22608" y="52753"/>
                      </a:lnTo>
                      <a:close/>
                    </a:path>
                  </a:pathLst>
                </a:custGeom>
                <a:grpFill/>
                <a:ln w="2371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DDD0E09-0D07-9DDC-3C10-D186CF3EA020}"/>
                    </a:ext>
                  </a:extLst>
                </p:cNvPr>
                <p:cNvSpPr/>
                <p:nvPr/>
              </p:nvSpPr>
              <p:spPr>
                <a:xfrm>
                  <a:off x="10356917" y="3163986"/>
                  <a:ext cx="545651" cy="545651"/>
                </a:xfrm>
                <a:custGeom>
                  <a:avLst/>
                  <a:gdLst>
                    <a:gd name="connsiteX0" fmla="*/ 0 w 173329"/>
                    <a:gd name="connsiteY0" fmla="*/ 173330 h 173329"/>
                    <a:gd name="connsiteX1" fmla="*/ 173330 w 173329"/>
                    <a:gd name="connsiteY1" fmla="*/ 173330 h 173329"/>
                    <a:gd name="connsiteX2" fmla="*/ 173330 w 173329"/>
                    <a:gd name="connsiteY2" fmla="*/ 0 h 173329"/>
                    <a:gd name="connsiteX3" fmla="*/ 0 w 173329"/>
                    <a:gd name="connsiteY3" fmla="*/ 0 h 173329"/>
                    <a:gd name="connsiteX4" fmla="*/ 22608 w 173329"/>
                    <a:gd name="connsiteY4" fmla="*/ 22608 h 173329"/>
                    <a:gd name="connsiteX5" fmla="*/ 52753 w 173329"/>
                    <a:gd name="connsiteY5" fmla="*/ 22608 h 173329"/>
                    <a:gd name="connsiteX6" fmla="*/ 52753 w 173329"/>
                    <a:gd name="connsiteY6" fmla="*/ 52753 h 173329"/>
                    <a:gd name="connsiteX7" fmla="*/ 22608 w 173329"/>
                    <a:gd name="connsiteY7" fmla="*/ 52753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329" h="173329">
                      <a:moveTo>
                        <a:pt x="0" y="173330"/>
                      </a:moveTo>
                      <a:lnTo>
                        <a:pt x="173330" y="173330"/>
                      </a:lnTo>
                      <a:lnTo>
                        <a:pt x="173330" y="0"/>
                      </a:lnTo>
                      <a:lnTo>
                        <a:pt x="0" y="0"/>
                      </a:lnTo>
                      <a:close/>
                      <a:moveTo>
                        <a:pt x="22608" y="22608"/>
                      </a:moveTo>
                      <a:lnTo>
                        <a:pt x="52753" y="22608"/>
                      </a:lnTo>
                      <a:lnTo>
                        <a:pt x="52753" y="52753"/>
                      </a:lnTo>
                      <a:lnTo>
                        <a:pt x="22608" y="52753"/>
                      </a:lnTo>
                      <a:close/>
                    </a:path>
                  </a:pathLst>
                </a:custGeom>
                <a:grpFill/>
                <a:ln w="2371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770CE95-5180-DFBD-6A1E-C1133DB99E47}"/>
                    </a:ext>
                  </a:extLst>
                </p:cNvPr>
                <p:cNvSpPr/>
                <p:nvPr/>
              </p:nvSpPr>
              <p:spPr>
                <a:xfrm>
                  <a:off x="9740092" y="3163986"/>
                  <a:ext cx="545651" cy="545651"/>
                </a:xfrm>
                <a:custGeom>
                  <a:avLst/>
                  <a:gdLst>
                    <a:gd name="connsiteX0" fmla="*/ 0 w 173329"/>
                    <a:gd name="connsiteY0" fmla="*/ 173330 h 173329"/>
                    <a:gd name="connsiteX1" fmla="*/ 173330 w 173329"/>
                    <a:gd name="connsiteY1" fmla="*/ 173330 h 173329"/>
                    <a:gd name="connsiteX2" fmla="*/ 173330 w 173329"/>
                    <a:gd name="connsiteY2" fmla="*/ 0 h 173329"/>
                    <a:gd name="connsiteX3" fmla="*/ 0 w 173329"/>
                    <a:gd name="connsiteY3" fmla="*/ 0 h 173329"/>
                    <a:gd name="connsiteX4" fmla="*/ 22608 w 173329"/>
                    <a:gd name="connsiteY4" fmla="*/ 22608 h 173329"/>
                    <a:gd name="connsiteX5" fmla="*/ 52753 w 173329"/>
                    <a:gd name="connsiteY5" fmla="*/ 22608 h 173329"/>
                    <a:gd name="connsiteX6" fmla="*/ 52753 w 173329"/>
                    <a:gd name="connsiteY6" fmla="*/ 52753 h 173329"/>
                    <a:gd name="connsiteX7" fmla="*/ 22608 w 173329"/>
                    <a:gd name="connsiteY7" fmla="*/ 52753 h 17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329" h="173329">
                      <a:moveTo>
                        <a:pt x="0" y="173330"/>
                      </a:moveTo>
                      <a:lnTo>
                        <a:pt x="173330" y="173330"/>
                      </a:lnTo>
                      <a:lnTo>
                        <a:pt x="173330" y="0"/>
                      </a:lnTo>
                      <a:lnTo>
                        <a:pt x="0" y="0"/>
                      </a:lnTo>
                      <a:close/>
                      <a:moveTo>
                        <a:pt x="22608" y="22608"/>
                      </a:moveTo>
                      <a:lnTo>
                        <a:pt x="52753" y="22608"/>
                      </a:lnTo>
                      <a:lnTo>
                        <a:pt x="52753" y="52753"/>
                      </a:lnTo>
                      <a:lnTo>
                        <a:pt x="22608" y="52753"/>
                      </a:lnTo>
                      <a:close/>
                    </a:path>
                  </a:pathLst>
                </a:custGeom>
                <a:grpFill/>
                <a:ln w="23713" cap="flat">
                  <a:noFill/>
                  <a:prstDash val="solid"/>
                  <a:miter/>
                </a:ln>
              </p:spPr>
              <p:txBody>
                <a:bodyPr rtlCol="0" anchor="ctr"/>
                <a:lstStyle/>
                <a:p>
                  <a:endParaRPr lang="en-US"/>
                </a:p>
              </p:txBody>
            </p:sp>
          </p:grpSp>
          <p:sp>
            <p:nvSpPr>
              <p:cNvPr id="29" name="Freeform 28">
                <a:extLst>
                  <a:ext uri="{FF2B5EF4-FFF2-40B4-BE49-F238E27FC236}">
                    <a16:creationId xmlns:a16="http://schemas.microsoft.com/office/drawing/2014/main" id="{0E0B7D12-41AD-76D2-6948-33DB4580545A}"/>
                  </a:ext>
                </a:extLst>
              </p:cNvPr>
              <p:cNvSpPr/>
              <p:nvPr/>
            </p:nvSpPr>
            <p:spPr>
              <a:xfrm>
                <a:off x="10902572" y="1930335"/>
                <a:ext cx="711721" cy="711721"/>
              </a:xfrm>
              <a:custGeom>
                <a:avLst/>
                <a:gdLst>
                  <a:gd name="connsiteX0" fmla="*/ 113041 w 226082"/>
                  <a:gd name="connsiteY0" fmla="*/ 0 h 226082"/>
                  <a:gd name="connsiteX1" fmla="*/ 0 w 226082"/>
                  <a:gd name="connsiteY1" fmla="*/ 113041 h 226082"/>
                  <a:gd name="connsiteX2" fmla="*/ 113041 w 226082"/>
                  <a:gd name="connsiteY2" fmla="*/ 226082 h 226082"/>
                  <a:gd name="connsiteX3" fmla="*/ 226082 w 226082"/>
                  <a:gd name="connsiteY3" fmla="*/ 113041 h 226082"/>
                  <a:gd name="connsiteX4" fmla="*/ 113041 w 226082"/>
                  <a:gd name="connsiteY4" fmla="*/ 0 h 226082"/>
                  <a:gd name="connsiteX5" fmla="*/ 90433 w 226082"/>
                  <a:gd name="connsiteY5" fmla="*/ 166705 h 226082"/>
                  <a:gd name="connsiteX6" fmla="*/ 37221 w 226082"/>
                  <a:gd name="connsiteY6" fmla="*/ 113501 h 226082"/>
                  <a:gd name="connsiteX7" fmla="*/ 53212 w 226082"/>
                  <a:gd name="connsiteY7" fmla="*/ 97509 h 226082"/>
                  <a:gd name="connsiteX8" fmla="*/ 90433 w 226082"/>
                  <a:gd name="connsiteY8" fmla="*/ 134737 h 226082"/>
                  <a:gd name="connsiteX9" fmla="*/ 165334 w 226082"/>
                  <a:gd name="connsiteY9" fmla="*/ 59829 h 226082"/>
                  <a:gd name="connsiteX10" fmla="*/ 181325 w 226082"/>
                  <a:gd name="connsiteY10" fmla="*/ 75820 h 22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082" h="226082">
                    <a:moveTo>
                      <a:pt x="113041" y="0"/>
                    </a:moveTo>
                    <a:cubicBezTo>
                      <a:pt x="50610" y="0"/>
                      <a:pt x="0" y="50610"/>
                      <a:pt x="0" y="113041"/>
                    </a:cubicBezTo>
                    <a:cubicBezTo>
                      <a:pt x="0" y="175472"/>
                      <a:pt x="50610" y="226082"/>
                      <a:pt x="113041" y="226082"/>
                    </a:cubicBezTo>
                    <a:cubicBezTo>
                      <a:pt x="175472" y="226082"/>
                      <a:pt x="226082" y="175472"/>
                      <a:pt x="226082" y="113041"/>
                    </a:cubicBezTo>
                    <a:cubicBezTo>
                      <a:pt x="226082" y="50610"/>
                      <a:pt x="175472" y="0"/>
                      <a:pt x="113041" y="0"/>
                    </a:cubicBezTo>
                    <a:close/>
                    <a:moveTo>
                      <a:pt x="90433" y="166705"/>
                    </a:moveTo>
                    <a:lnTo>
                      <a:pt x="37221" y="113501"/>
                    </a:lnTo>
                    <a:lnTo>
                      <a:pt x="53212" y="97509"/>
                    </a:lnTo>
                    <a:lnTo>
                      <a:pt x="90433" y="134737"/>
                    </a:lnTo>
                    <a:lnTo>
                      <a:pt x="165334" y="59829"/>
                    </a:lnTo>
                    <a:lnTo>
                      <a:pt x="181325" y="75820"/>
                    </a:lnTo>
                    <a:close/>
                  </a:path>
                </a:pathLst>
              </a:custGeom>
              <a:solidFill>
                <a:schemeClr val="bg1"/>
              </a:solidFill>
              <a:ln w="23713"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7C8A2D09-D6A8-EBB1-A178-BE08982AB549}"/>
                </a:ext>
              </a:extLst>
            </p:cNvPr>
            <p:cNvGrpSpPr/>
            <p:nvPr/>
          </p:nvGrpSpPr>
          <p:grpSpPr>
            <a:xfrm>
              <a:off x="9626143" y="3284189"/>
              <a:ext cx="1475940" cy="1477303"/>
              <a:chOff x="7922351" y="3129499"/>
              <a:chExt cx="1475940" cy="1477303"/>
            </a:xfrm>
          </p:grpSpPr>
          <p:sp>
            <p:nvSpPr>
              <p:cNvPr id="19" name="Freeform 18">
                <a:extLst>
                  <a:ext uri="{FF2B5EF4-FFF2-40B4-BE49-F238E27FC236}">
                    <a16:creationId xmlns:a16="http://schemas.microsoft.com/office/drawing/2014/main" id="{28C1A3AE-0BF9-3545-8D7E-A337F0FC5747}"/>
                  </a:ext>
                </a:extLst>
              </p:cNvPr>
              <p:cNvSpPr/>
              <p:nvPr/>
            </p:nvSpPr>
            <p:spPr>
              <a:xfrm>
                <a:off x="7922351" y="3130296"/>
                <a:ext cx="1475940" cy="1476506"/>
              </a:xfrm>
              <a:custGeom>
                <a:avLst/>
                <a:gdLst>
                  <a:gd name="connsiteX0" fmla="*/ 49852 w 468840"/>
                  <a:gd name="connsiteY0" fmla="*/ 437914 h 469020"/>
                  <a:gd name="connsiteX1" fmla="*/ 35207 w 468840"/>
                  <a:gd name="connsiteY1" fmla="*/ 440843 h 469020"/>
                  <a:gd name="connsiteX2" fmla="*/ 27006 w 468840"/>
                  <a:gd name="connsiteY2" fmla="*/ 428542 h 469020"/>
                  <a:gd name="connsiteX3" fmla="*/ 35207 w 468840"/>
                  <a:gd name="connsiteY3" fmla="*/ 416240 h 469020"/>
                  <a:gd name="connsiteX4" fmla="*/ 49852 w 468840"/>
                  <a:gd name="connsiteY4" fmla="*/ 419169 h 469020"/>
                  <a:gd name="connsiteX5" fmla="*/ 49852 w 468840"/>
                  <a:gd name="connsiteY5" fmla="*/ 437914 h 469020"/>
                  <a:gd name="connsiteX6" fmla="*/ 463416 w 468840"/>
                  <a:gd name="connsiteY6" fmla="*/ 51882 h 469020"/>
                  <a:gd name="connsiteX7" fmla="*/ 415968 w 468840"/>
                  <a:gd name="connsiteY7" fmla="*/ 99330 h 469020"/>
                  <a:gd name="connsiteX8" fmla="*/ 378477 w 468840"/>
                  <a:gd name="connsiteY8" fmla="*/ 89372 h 469020"/>
                  <a:gd name="connsiteX9" fmla="*/ 369105 w 468840"/>
                  <a:gd name="connsiteY9" fmla="*/ 52468 h 469020"/>
                  <a:gd name="connsiteX10" fmla="*/ 416553 w 468840"/>
                  <a:gd name="connsiteY10" fmla="*/ 5019 h 469020"/>
                  <a:gd name="connsiteX11" fmla="*/ 334543 w 468840"/>
                  <a:gd name="connsiteY11" fmla="*/ 20835 h 469020"/>
                  <a:gd name="connsiteX12" fmla="*/ 311112 w 468840"/>
                  <a:gd name="connsiteY12" fmla="*/ 101088 h 469020"/>
                  <a:gd name="connsiteX13" fmla="*/ 12361 w 468840"/>
                  <a:gd name="connsiteY13" fmla="*/ 399838 h 469020"/>
                  <a:gd name="connsiteX14" fmla="*/ 1231 w 468840"/>
                  <a:gd name="connsiteY14" fmla="*/ 439086 h 469020"/>
                  <a:gd name="connsiteX15" fmla="*/ 29935 w 468840"/>
                  <a:gd name="connsiteY15" fmla="*/ 467789 h 469020"/>
                  <a:gd name="connsiteX16" fmla="*/ 69183 w 468840"/>
                  <a:gd name="connsiteY16" fmla="*/ 456660 h 469020"/>
                  <a:gd name="connsiteX17" fmla="*/ 367933 w 468840"/>
                  <a:gd name="connsiteY17" fmla="*/ 157909 h 469020"/>
                  <a:gd name="connsiteX18" fmla="*/ 448186 w 468840"/>
                  <a:gd name="connsiteY18" fmla="*/ 134478 h 469020"/>
                  <a:gd name="connsiteX19" fmla="*/ 463416 w 468840"/>
                  <a:gd name="connsiteY19" fmla="*/ 51882 h 46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8840" h="469020">
                    <a:moveTo>
                      <a:pt x="49852" y="437914"/>
                    </a:moveTo>
                    <a:cubicBezTo>
                      <a:pt x="45751" y="442015"/>
                      <a:pt x="40479" y="443186"/>
                      <a:pt x="35207" y="440843"/>
                    </a:cubicBezTo>
                    <a:cubicBezTo>
                      <a:pt x="29935" y="438500"/>
                      <a:pt x="27006" y="433814"/>
                      <a:pt x="27006" y="428542"/>
                    </a:cubicBezTo>
                    <a:cubicBezTo>
                      <a:pt x="27006" y="423270"/>
                      <a:pt x="30521" y="417998"/>
                      <a:pt x="35207" y="416240"/>
                    </a:cubicBezTo>
                    <a:cubicBezTo>
                      <a:pt x="40479" y="413897"/>
                      <a:pt x="45751" y="415069"/>
                      <a:pt x="49852" y="419169"/>
                    </a:cubicBezTo>
                    <a:cubicBezTo>
                      <a:pt x="55124" y="423856"/>
                      <a:pt x="55124" y="432642"/>
                      <a:pt x="49852" y="437914"/>
                    </a:cubicBezTo>
                    <a:close/>
                    <a:moveTo>
                      <a:pt x="463416" y="51882"/>
                    </a:moveTo>
                    <a:lnTo>
                      <a:pt x="415968" y="99330"/>
                    </a:lnTo>
                    <a:lnTo>
                      <a:pt x="378477" y="89372"/>
                    </a:lnTo>
                    <a:lnTo>
                      <a:pt x="369105" y="52468"/>
                    </a:lnTo>
                    <a:lnTo>
                      <a:pt x="416553" y="5019"/>
                    </a:lnTo>
                    <a:cubicBezTo>
                      <a:pt x="388436" y="-5525"/>
                      <a:pt x="356803" y="918"/>
                      <a:pt x="334543" y="20835"/>
                    </a:cubicBezTo>
                    <a:cubicBezTo>
                      <a:pt x="312283" y="41338"/>
                      <a:pt x="303497" y="71798"/>
                      <a:pt x="311112" y="101088"/>
                    </a:cubicBezTo>
                    <a:lnTo>
                      <a:pt x="12361" y="399838"/>
                    </a:lnTo>
                    <a:cubicBezTo>
                      <a:pt x="1817" y="409797"/>
                      <a:pt x="-2283" y="425027"/>
                      <a:pt x="1231" y="439086"/>
                    </a:cubicBezTo>
                    <a:cubicBezTo>
                      <a:pt x="4746" y="453145"/>
                      <a:pt x="15876" y="464275"/>
                      <a:pt x="29935" y="467789"/>
                    </a:cubicBezTo>
                    <a:cubicBezTo>
                      <a:pt x="43994" y="471304"/>
                      <a:pt x="58638" y="467204"/>
                      <a:pt x="69183" y="456660"/>
                    </a:cubicBezTo>
                    <a:lnTo>
                      <a:pt x="367933" y="157909"/>
                    </a:lnTo>
                    <a:cubicBezTo>
                      <a:pt x="397222" y="165524"/>
                      <a:pt x="427683" y="156737"/>
                      <a:pt x="448186" y="134478"/>
                    </a:cubicBezTo>
                    <a:cubicBezTo>
                      <a:pt x="468102" y="112218"/>
                      <a:pt x="474546" y="79999"/>
                      <a:pt x="463416" y="51882"/>
                    </a:cubicBezTo>
                    <a:close/>
                  </a:path>
                </a:pathLst>
              </a:custGeom>
              <a:gradFill>
                <a:gsLst>
                  <a:gs pos="0">
                    <a:schemeClr val="bg1"/>
                  </a:gs>
                  <a:gs pos="39000">
                    <a:schemeClr val="bg1">
                      <a:alpha val="67000"/>
                    </a:schemeClr>
                  </a:gs>
                  <a:gs pos="73000">
                    <a:schemeClr val="bg1"/>
                  </a:gs>
                </a:gsLst>
                <a:path path="circle">
                  <a:fillToRect l="50000" t="130000" r="50000" b="-30000"/>
                </a:path>
              </a:gradFill>
              <a:ln w="1835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7DEDDA-CB03-C96B-35CD-F316E8919A73}"/>
                  </a:ext>
                </a:extLst>
              </p:cNvPr>
              <p:cNvSpPr/>
              <p:nvPr/>
            </p:nvSpPr>
            <p:spPr>
              <a:xfrm>
                <a:off x="8706279" y="3913239"/>
                <a:ext cx="691766" cy="692534"/>
              </a:xfrm>
              <a:custGeom>
                <a:avLst/>
                <a:gdLst>
                  <a:gd name="connsiteX0" fmla="*/ 212054 w 219743"/>
                  <a:gd name="connsiteY0" fmla="*/ 151133 h 219987"/>
                  <a:gd name="connsiteX1" fmla="*/ 60922 w 219743"/>
                  <a:gd name="connsiteY1" fmla="*/ 0 h 219987"/>
                  <a:gd name="connsiteX2" fmla="*/ 0 w 219743"/>
                  <a:gd name="connsiteY2" fmla="*/ 60922 h 219987"/>
                  <a:gd name="connsiteX3" fmla="*/ 146446 w 219743"/>
                  <a:gd name="connsiteY3" fmla="*/ 207368 h 219987"/>
                  <a:gd name="connsiteX4" fmla="*/ 151718 w 219743"/>
                  <a:gd name="connsiteY4" fmla="*/ 212640 h 219987"/>
                  <a:gd name="connsiteX5" fmla="*/ 152304 w 219743"/>
                  <a:gd name="connsiteY5" fmla="*/ 212054 h 219987"/>
                  <a:gd name="connsiteX6" fmla="*/ 207368 w 219743"/>
                  <a:gd name="connsiteY6" fmla="*/ 207368 h 219987"/>
                  <a:gd name="connsiteX7" fmla="*/ 212054 w 219743"/>
                  <a:gd name="connsiteY7" fmla="*/ 151133 h 219987"/>
                  <a:gd name="connsiteX8" fmla="*/ 212054 w 219743"/>
                  <a:gd name="connsiteY8" fmla="*/ 151133 h 21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43" h="219987">
                    <a:moveTo>
                      <a:pt x="212054" y="151133"/>
                    </a:moveTo>
                    <a:lnTo>
                      <a:pt x="60922" y="0"/>
                    </a:lnTo>
                    <a:lnTo>
                      <a:pt x="0" y="60922"/>
                    </a:lnTo>
                    <a:lnTo>
                      <a:pt x="146446" y="207368"/>
                    </a:lnTo>
                    <a:lnTo>
                      <a:pt x="151718" y="212640"/>
                    </a:lnTo>
                    <a:lnTo>
                      <a:pt x="152304" y="212054"/>
                    </a:lnTo>
                    <a:cubicBezTo>
                      <a:pt x="169292" y="224356"/>
                      <a:pt x="192723" y="222013"/>
                      <a:pt x="207368" y="207368"/>
                    </a:cubicBezTo>
                    <a:cubicBezTo>
                      <a:pt x="222013" y="192138"/>
                      <a:pt x="223770" y="168706"/>
                      <a:pt x="212054" y="151133"/>
                    </a:cubicBezTo>
                    <a:lnTo>
                      <a:pt x="212054" y="151133"/>
                    </a:lnTo>
                    <a:close/>
                  </a:path>
                </a:pathLst>
              </a:custGeom>
              <a:gradFill>
                <a:gsLst>
                  <a:gs pos="0">
                    <a:schemeClr val="bg1"/>
                  </a:gs>
                  <a:gs pos="39000">
                    <a:schemeClr val="bg1">
                      <a:alpha val="67000"/>
                    </a:schemeClr>
                  </a:gs>
                  <a:gs pos="73000">
                    <a:schemeClr val="bg1"/>
                  </a:gs>
                </a:gsLst>
                <a:path path="circle">
                  <a:fillToRect l="50000" t="130000" r="50000" b="-30000"/>
                </a:path>
              </a:gradFill>
              <a:ln w="1835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ABE606-BCEE-2680-E796-C4A8148F851C}"/>
                  </a:ext>
                </a:extLst>
              </p:cNvPr>
              <p:cNvSpPr/>
              <p:nvPr/>
            </p:nvSpPr>
            <p:spPr>
              <a:xfrm>
                <a:off x="7922540" y="3129499"/>
                <a:ext cx="621457" cy="621457"/>
              </a:xfrm>
              <a:custGeom>
                <a:avLst/>
                <a:gdLst>
                  <a:gd name="connsiteX0" fmla="*/ 85525 w 197409"/>
                  <a:gd name="connsiteY0" fmla="*/ 69123 h 197409"/>
                  <a:gd name="connsiteX1" fmla="*/ 86110 w 197409"/>
                  <a:gd name="connsiteY1" fmla="*/ 68537 h 197409"/>
                  <a:gd name="connsiteX2" fmla="*/ 70880 w 197409"/>
                  <a:gd name="connsiteY2" fmla="*/ 40419 h 197409"/>
                  <a:gd name="connsiteX3" fmla="*/ 20502 w 197409"/>
                  <a:gd name="connsiteY3" fmla="*/ 0 h 197409"/>
                  <a:gd name="connsiteX4" fmla="*/ 0 w 197409"/>
                  <a:gd name="connsiteY4" fmla="*/ 20502 h 197409"/>
                  <a:gd name="connsiteX5" fmla="*/ 40419 w 197409"/>
                  <a:gd name="connsiteY5" fmla="*/ 70880 h 197409"/>
                  <a:gd name="connsiteX6" fmla="*/ 68537 w 197409"/>
                  <a:gd name="connsiteY6" fmla="*/ 86110 h 197409"/>
                  <a:gd name="connsiteX7" fmla="*/ 69123 w 197409"/>
                  <a:gd name="connsiteY7" fmla="*/ 85525 h 197409"/>
                  <a:gd name="connsiteX8" fmla="*/ 181008 w 197409"/>
                  <a:gd name="connsiteY8" fmla="*/ 197410 h 197409"/>
                  <a:gd name="connsiteX9" fmla="*/ 197410 w 197409"/>
                  <a:gd name="connsiteY9" fmla="*/ 181008 h 19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09" h="197409">
                    <a:moveTo>
                      <a:pt x="85525" y="69123"/>
                    </a:moveTo>
                    <a:lnTo>
                      <a:pt x="86110" y="68537"/>
                    </a:lnTo>
                    <a:lnTo>
                      <a:pt x="70880" y="40419"/>
                    </a:lnTo>
                    <a:lnTo>
                      <a:pt x="20502" y="0"/>
                    </a:lnTo>
                    <a:lnTo>
                      <a:pt x="0" y="20502"/>
                    </a:lnTo>
                    <a:lnTo>
                      <a:pt x="40419" y="70880"/>
                    </a:lnTo>
                    <a:lnTo>
                      <a:pt x="68537" y="86110"/>
                    </a:lnTo>
                    <a:lnTo>
                      <a:pt x="69123" y="85525"/>
                    </a:lnTo>
                    <a:lnTo>
                      <a:pt x="181008" y="197410"/>
                    </a:lnTo>
                    <a:lnTo>
                      <a:pt x="197410" y="181008"/>
                    </a:lnTo>
                    <a:close/>
                  </a:path>
                </a:pathLst>
              </a:custGeom>
              <a:gradFill>
                <a:gsLst>
                  <a:gs pos="0">
                    <a:schemeClr val="bg1"/>
                  </a:gs>
                  <a:gs pos="39000">
                    <a:schemeClr val="bg1">
                      <a:alpha val="67000"/>
                    </a:schemeClr>
                  </a:gs>
                  <a:gs pos="73000">
                    <a:schemeClr val="bg1"/>
                  </a:gs>
                </a:gsLst>
                <a:path path="circle">
                  <a:fillToRect l="50000" t="130000" r="50000" b="-30000"/>
                </a:path>
              </a:gradFill>
              <a:ln w="18355"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9C987CB1-0606-737A-5A13-A83609558FC4}"/>
              </a:ext>
            </a:extLst>
          </p:cNvPr>
          <p:cNvSpPr txBox="1"/>
          <p:nvPr/>
        </p:nvSpPr>
        <p:spPr>
          <a:xfrm>
            <a:off x="478825" y="1846300"/>
            <a:ext cx="7343002" cy="523220"/>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Text</a:t>
            </a:r>
          </a:p>
        </p:txBody>
      </p:sp>
    </p:spTree>
    <p:extLst>
      <p:ext uri="{BB962C8B-B14F-4D97-AF65-F5344CB8AC3E}">
        <p14:creationId xmlns:p14="http://schemas.microsoft.com/office/powerpoint/2010/main" val="102071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3D abstract waves with color gradient">
            <a:extLst>
              <a:ext uri="{FF2B5EF4-FFF2-40B4-BE49-F238E27FC236}">
                <a16:creationId xmlns:a16="http://schemas.microsoft.com/office/drawing/2014/main" id="{7DF5193F-850E-E4F2-BF74-88405D7EC3B1}"/>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94F8D5"/>
              </a:gs>
              <a:gs pos="79000">
                <a:srgbClr val="15D5BC">
                  <a:alpha val="67511"/>
                </a:srgbClr>
              </a:gs>
              <a:gs pos="21000">
                <a:srgbClr val="00A08B"/>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94F8D5"/>
              </a:gs>
              <a:gs pos="58000">
                <a:srgbClr val="15D5BC"/>
              </a:gs>
              <a:gs pos="100000">
                <a:srgbClr val="00A08B"/>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9577386" y="3695370"/>
            <a:ext cx="1774240" cy="3454990"/>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182880">
            <a:spAutoFit/>
          </a:bodyPr>
          <a:lstStyle/>
          <a:p>
            <a:pPr algn="l" rtl="0">
              <a:spcBef>
                <a:spcPts val="0"/>
              </a:spcBef>
              <a:spcAft>
                <a:spcPts val="1200"/>
              </a:spcAft>
            </a:pPr>
            <a:r>
              <a:rPr lang="en-US" sz="1600" b="0" u="none" strike="noStrike" dirty="0">
                <a:effectLst/>
                <a:latin typeface="Courier" pitchFamily="2" charset="0"/>
              </a:rPr>
              <a:t>How will you coordinate meetings, communication, and delivery of the product or service to meet this client’s specific expectations? </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10303817" cy="2123658"/>
          </a:xfrm>
          <a:prstGeom prst="rect">
            <a:avLst/>
          </a:prstGeom>
          <a:noFill/>
        </p:spPr>
        <p:txBody>
          <a:bodyPr wrap="square">
            <a:spAutoFit/>
          </a:bodyPr>
          <a:lstStyle/>
          <a:p>
            <a:pPr algn="l" rtl="0">
              <a:spcBef>
                <a:spcPts val="0"/>
              </a:spcBef>
              <a:spcAft>
                <a:spcPts val="0"/>
              </a:spcAft>
            </a:pPr>
            <a:r>
              <a:rPr lang="en-US" sz="6600" b="0" i="0" u="none" strike="noStrike" dirty="0">
                <a:solidFill>
                  <a:schemeClr val="bg1"/>
                </a:solidFill>
                <a:effectLst/>
                <a:latin typeface="Century Gothic" panose="020B0502020202020204" pitchFamily="34" charset="0"/>
              </a:rPr>
              <a:t>Establish Client-Specific Processes</a:t>
            </a:r>
            <a:endParaRPr lang="en-US" sz="6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3</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grpSp>
        <p:nvGrpSpPr>
          <p:cNvPr id="34" name="Group 33">
            <a:extLst>
              <a:ext uri="{FF2B5EF4-FFF2-40B4-BE49-F238E27FC236}">
                <a16:creationId xmlns:a16="http://schemas.microsoft.com/office/drawing/2014/main" id="{28E5A630-6B4D-3CAB-02CE-1C494744A9E3}"/>
              </a:ext>
            </a:extLst>
          </p:cNvPr>
          <p:cNvGrpSpPr/>
          <p:nvPr/>
        </p:nvGrpSpPr>
        <p:grpSpPr>
          <a:xfrm>
            <a:off x="8798232" y="1364200"/>
            <a:ext cx="2915448" cy="2914858"/>
            <a:chOff x="8798232" y="1561784"/>
            <a:chExt cx="2915448" cy="2914858"/>
          </a:xfrm>
        </p:grpSpPr>
        <p:sp>
          <p:nvSpPr>
            <p:cNvPr id="17" name="Freeform 16">
              <a:extLst>
                <a:ext uri="{FF2B5EF4-FFF2-40B4-BE49-F238E27FC236}">
                  <a16:creationId xmlns:a16="http://schemas.microsoft.com/office/drawing/2014/main" id="{BF26EF3B-3FA0-0A9C-CD10-0E24808AE855}"/>
                </a:ext>
              </a:extLst>
            </p:cNvPr>
            <p:cNvSpPr/>
            <p:nvPr/>
          </p:nvSpPr>
          <p:spPr>
            <a:xfrm>
              <a:off x="8859456" y="2624550"/>
              <a:ext cx="2793001" cy="1001837"/>
            </a:xfrm>
            <a:custGeom>
              <a:avLst/>
              <a:gdLst>
                <a:gd name="connsiteX0" fmla="*/ 1396501 w 2793001"/>
                <a:gd name="connsiteY0" fmla="*/ 212511 h 1001837"/>
                <a:gd name="connsiteX1" fmla="*/ 907725 w 2793001"/>
                <a:gd name="connsiteY1" fmla="*/ 0 h 1001837"/>
                <a:gd name="connsiteX2" fmla="*/ 0 w 2793001"/>
                <a:gd name="connsiteY2" fmla="*/ 394663 h 1001837"/>
                <a:gd name="connsiteX3" fmla="*/ 1396501 w 2793001"/>
                <a:gd name="connsiteY3" fmla="*/ 1001837 h 1001837"/>
                <a:gd name="connsiteX4" fmla="*/ 2793001 w 2793001"/>
                <a:gd name="connsiteY4" fmla="*/ 394663 h 1001837"/>
                <a:gd name="connsiteX5" fmla="*/ 1885276 w 2793001"/>
                <a:gd name="connsiteY5" fmla="*/ 0 h 1001837"/>
                <a:gd name="connsiteX6" fmla="*/ 1396501 w 2793001"/>
                <a:gd name="connsiteY6" fmla="*/ 212511 h 100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3001" h="1001837">
                  <a:moveTo>
                    <a:pt x="1396501" y="212511"/>
                  </a:moveTo>
                  <a:lnTo>
                    <a:pt x="907725" y="0"/>
                  </a:lnTo>
                  <a:lnTo>
                    <a:pt x="0" y="394663"/>
                  </a:lnTo>
                  <a:lnTo>
                    <a:pt x="1396501" y="1001837"/>
                  </a:lnTo>
                  <a:lnTo>
                    <a:pt x="2793001" y="394663"/>
                  </a:lnTo>
                  <a:lnTo>
                    <a:pt x="1885276" y="0"/>
                  </a:lnTo>
                  <a:lnTo>
                    <a:pt x="1396501" y="212511"/>
                  </a:lnTo>
                  <a:close/>
                </a:path>
              </a:pathLst>
            </a:custGeom>
            <a:solidFill>
              <a:srgbClr val="FFFFFF">
                <a:alpha val="24000"/>
              </a:srgbClr>
            </a:solidFill>
            <a:ln w="6052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B1D4590-5BC4-49F4-2B80-F6346F89ADFF}"/>
                </a:ext>
              </a:extLst>
            </p:cNvPr>
            <p:cNvSpPr/>
            <p:nvPr/>
          </p:nvSpPr>
          <p:spPr>
            <a:xfrm>
              <a:off x="8798232" y="1561784"/>
              <a:ext cx="2915448" cy="2914858"/>
            </a:xfrm>
            <a:custGeom>
              <a:avLst/>
              <a:gdLst>
                <a:gd name="connsiteX0" fmla="*/ 2914942 w 2915448"/>
                <a:gd name="connsiteY0" fmla="*/ 1457430 h 2914858"/>
                <a:gd name="connsiteX1" fmla="*/ 2878512 w 2915448"/>
                <a:gd name="connsiteY1" fmla="*/ 1401570 h 2914858"/>
                <a:gd name="connsiteX2" fmla="*/ 2098900 w 2915448"/>
                <a:gd name="connsiteY2" fmla="*/ 1062766 h 2914858"/>
                <a:gd name="connsiteX3" fmla="*/ 2878512 w 2915448"/>
                <a:gd name="connsiteY3" fmla="*/ 723963 h 2914858"/>
                <a:gd name="connsiteX4" fmla="*/ 2910577 w 2915448"/>
                <a:gd name="connsiteY4" fmla="*/ 644308 h 2914858"/>
                <a:gd name="connsiteX5" fmla="*/ 2878512 w 2915448"/>
                <a:gd name="connsiteY5" fmla="*/ 612243 h 2914858"/>
                <a:gd name="connsiteX6" fmla="*/ 1482011 w 2915448"/>
                <a:gd name="connsiteY6" fmla="*/ 5069 h 2914858"/>
                <a:gd name="connsiteX7" fmla="*/ 1433437 w 2915448"/>
                <a:gd name="connsiteY7" fmla="*/ 5069 h 2914858"/>
                <a:gd name="connsiteX8" fmla="*/ 36937 w 2915448"/>
                <a:gd name="connsiteY8" fmla="*/ 612243 h 2914858"/>
                <a:gd name="connsiteX9" fmla="*/ 4873 w 2915448"/>
                <a:gd name="connsiteY9" fmla="*/ 691898 h 2914858"/>
                <a:gd name="connsiteX10" fmla="*/ 36937 w 2915448"/>
                <a:gd name="connsiteY10" fmla="*/ 723963 h 2914858"/>
                <a:gd name="connsiteX11" fmla="*/ 816548 w 2915448"/>
                <a:gd name="connsiteY11" fmla="*/ 1062766 h 2914858"/>
                <a:gd name="connsiteX12" fmla="*/ 36937 w 2915448"/>
                <a:gd name="connsiteY12" fmla="*/ 1401570 h 2914858"/>
                <a:gd name="connsiteX13" fmla="*/ 4873 w 2915448"/>
                <a:gd name="connsiteY13" fmla="*/ 1481225 h 2914858"/>
                <a:gd name="connsiteX14" fmla="*/ 36937 w 2915448"/>
                <a:gd name="connsiteY14" fmla="*/ 1513290 h 2914858"/>
                <a:gd name="connsiteX15" fmla="*/ 816548 w 2915448"/>
                <a:gd name="connsiteY15" fmla="*/ 1852093 h 2914858"/>
                <a:gd name="connsiteX16" fmla="*/ 36937 w 2915448"/>
                <a:gd name="connsiteY16" fmla="*/ 2190896 h 2914858"/>
                <a:gd name="connsiteX17" fmla="*/ 4873 w 2915448"/>
                <a:gd name="connsiteY17" fmla="*/ 2270551 h 2914858"/>
                <a:gd name="connsiteX18" fmla="*/ 36937 w 2915448"/>
                <a:gd name="connsiteY18" fmla="*/ 2302616 h 2914858"/>
                <a:gd name="connsiteX19" fmla="*/ 1433437 w 2915448"/>
                <a:gd name="connsiteY19" fmla="*/ 2909790 h 2914858"/>
                <a:gd name="connsiteX20" fmla="*/ 1482011 w 2915448"/>
                <a:gd name="connsiteY20" fmla="*/ 2909790 h 2914858"/>
                <a:gd name="connsiteX21" fmla="*/ 2878512 w 2915448"/>
                <a:gd name="connsiteY21" fmla="*/ 2302616 h 2914858"/>
                <a:gd name="connsiteX22" fmla="*/ 2910577 w 2915448"/>
                <a:gd name="connsiteY22" fmla="*/ 2222961 h 2914858"/>
                <a:gd name="connsiteX23" fmla="*/ 2878512 w 2915448"/>
                <a:gd name="connsiteY23" fmla="*/ 2190896 h 2914858"/>
                <a:gd name="connsiteX24" fmla="*/ 2098900 w 2915448"/>
                <a:gd name="connsiteY24" fmla="*/ 1852093 h 2914858"/>
                <a:gd name="connsiteX25" fmla="*/ 2878512 w 2915448"/>
                <a:gd name="connsiteY25" fmla="*/ 1513290 h 2914858"/>
                <a:gd name="connsiteX26" fmla="*/ 2914942 w 2915448"/>
                <a:gd name="connsiteY26" fmla="*/ 1457430 h 2914858"/>
                <a:gd name="connsiteX27" fmla="*/ 1457724 w 2915448"/>
                <a:gd name="connsiteY27" fmla="*/ 127111 h 2914858"/>
                <a:gd name="connsiteX28" fmla="*/ 2701824 w 2915448"/>
                <a:gd name="connsiteY28" fmla="*/ 668103 h 2914858"/>
                <a:gd name="connsiteX29" fmla="*/ 1457724 w 2915448"/>
                <a:gd name="connsiteY29" fmla="*/ 1209095 h 2914858"/>
                <a:gd name="connsiteX30" fmla="*/ 213624 w 2915448"/>
                <a:gd name="connsiteY30" fmla="*/ 668103 h 2914858"/>
                <a:gd name="connsiteX31" fmla="*/ 1943464 w 2915448"/>
                <a:gd name="connsiteY31" fmla="*/ 1918275 h 2914858"/>
                <a:gd name="connsiteX32" fmla="*/ 2701824 w 2915448"/>
                <a:gd name="connsiteY32" fmla="*/ 2246756 h 2914858"/>
                <a:gd name="connsiteX33" fmla="*/ 1457724 w 2915448"/>
                <a:gd name="connsiteY33" fmla="*/ 2787748 h 2914858"/>
                <a:gd name="connsiteX34" fmla="*/ 213624 w 2915448"/>
                <a:gd name="connsiteY34" fmla="*/ 2246756 h 2914858"/>
                <a:gd name="connsiteX35" fmla="*/ 971985 w 2915448"/>
                <a:gd name="connsiteY35" fmla="*/ 1918275 h 2914858"/>
                <a:gd name="connsiteX36" fmla="*/ 1436473 w 2915448"/>
                <a:gd name="connsiteY36" fmla="*/ 2120464 h 2914858"/>
                <a:gd name="connsiteX37" fmla="*/ 1485047 w 2915448"/>
                <a:gd name="connsiteY37" fmla="*/ 2120464 h 2914858"/>
                <a:gd name="connsiteX38" fmla="*/ 1457724 w 2915448"/>
                <a:gd name="connsiteY38" fmla="*/ 1998422 h 2914858"/>
                <a:gd name="connsiteX39" fmla="*/ 213624 w 2915448"/>
                <a:gd name="connsiteY39" fmla="*/ 1457430 h 2914858"/>
                <a:gd name="connsiteX40" fmla="*/ 971985 w 2915448"/>
                <a:gd name="connsiteY40" fmla="*/ 1128948 h 2914858"/>
                <a:gd name="connsiteX41" fmla="*/ 1436473 w 2915448"/>
                <a:gd name="connsiteY41" fmla="*/ 1331137 h 2914858"/>
                <a:gd name="connsiteX42" fmla="*/ 1485047 w 2915448"/>
                <a:gd name="connsiteY42" fmla="*/ 1331137 h 2914858"/>
                <a:gd name="connsiteX43" fmla="*/ 1949535 w 2915448"/>
                <a:gd name="connsiteY43" fmla="*/ 1128948 h 2914858"/>
                <a:gd name="connsiteX44" fmla="*/ 2701824 w 2915448"/>
                <a:gd name="connsiteY44" fmla="*/ 1457430 h 291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15448" h="2914858">
                  <a:moveTo>
                    <a:pt x="2914942" y="1457430"/>
                  </a:moveTo>
                  <a:cubicBezTo>
                    <a:pt x="2915027" y="1433210"/>
                    <a:pt x="2900710" y="1411260"/>
                    <a:pt x="2878512" y="1401570"/>
                  </a:cubicBezTo>
                  <a:lnTo>
                    <a:pt x="2098900" y="1062766"/>
                  </a:lnTo>
                  <a:lnTo>
                    <a:pt x="2878512" y="723963"/>
                  </a:lnTo>
                  <a:cubicBezTo>
                    <a:pt x="2909363" y="710818"/>
                    <a:pt x="2923716" y="675159"/>
                    <a:pt x="2910577" y="644308"/>
                  </a:cubicBezTo>
                  <a:cubicBezTo>
                    <a:pt x="2904432" y="629882"/>
                    <a:pt x="2892938" y="618388"/>
                    <a:pt x="2878512" y="612243"/>
                  </a:cubicBezTo>
                  <a:lnTo>
                    <a:pt x="1482011" y="5069"/>
                  </a:lnTo>
                  <a:cubicBezTo>
                    <a:pt x="1466522" y="-1690"/>
                    <a:pt x="1448920" y="-1690"/>
                    <a:pt x="1433437" y="5069"/>
                  </a:cubicBezTo>
                  <a:lnTo>
                    <a:pt x="36937" y="612243"/>
                  </a:lnTo>
                  <a:cubicBezTo>
                    <a:pt x="6086" y="625389"/>
                    <a:pt x="-8269" y="661048"/>
                    <a:pt x="4873" y="691898"/>
                  </a:cubicBezTo>
                  <a:cubicBezTo>
                    <a:pt x="11019" y="706325"/>
                    <a:pt x="22509" y="717819"/>
                    <a:pt x="36937" y="723963"/>
                  </a:cubicBezTo>
                  <a:lnTo>
                    <a:pt x="816548" y="1062766"/>
                  </a:lnTo>
                  <a:lnTo>
                    <a:pt x="36937" y="1401570"/>
                  </a:lnTo>
                  <a:cubicBezTo>
                    <a:pt x="6086" y="1414709"/>
                    <a:pt x="-8269" y="1450374"/>
                    <a:pt x="4873" y="1481225"/>
                  </a:cubicBezTo>
                  <a:cubicBezTo>
                    <a:pt x="11019" y="1495651"/>
                    <a:pt x="22509" y="1507145"/>
                    <a:pt x="36937" y="1513290"/>
                  </a:cubicBezTo>
                  <a:lnTo>
                    <a:pt x="816548" y="1852093"/>
                  </a:lnTo>
                  <a:lnTo>
                    <a:pt x="36937" y="2190896"/>
                  </a:lnTo>
                  <a:cubicBezTo>
                    <a:pt x="6086" y="2204042"/>
                    <a:pt x="-8269" y="2239701"/>
                    <a:pt x="4873" y="2270551"/>
                  </a:cubicBezTo>
                  <a:cubicBezTo>
                    <a:pt x="11019" y="2284978"/>
                    <a:pt x="22509" y="2296472"/>
                    <a:pt x="36937" y="2302616"/>
                  </a:cubicBezTo>
                  <a:lnTo>
                    <a:pt x="1433437" y="2909790"/>
                  </a:lnTo>
                  <a:cubicBezTo>
                    <a:pt x="1448926" y="2916548"/>
                    <a:pt x="1466528" y="2916548"/>
                    <a:pt x="1482011" y="2909790"/>
                  </a:cubicBezTo>
                  <a:lnTo>
                    <a:pt x="2878512" y="2302616"/>
                  </a:lnTo>
                  <a:cubicBezTo>
                    <a:pt x="2909363" y="2289471"/>
                    <a:pt x="2923716" y="2253811"/>
                    <a:pt x="2910577" y="2222961"/>
                  </a:cubicBezTo>
                  <a:cubicBezTo>
                    <a:pt x="2904432" y="2208534"/>
                    <a:pt x="2892938" y="2197041"/>
                    <a:pt x="2878512" y="2190896"/>
                  </a:cubicBezTo>
                  <a:lnTo>
                    <a:pt x="2098900" y="1852093"/>
                  </a:lnTo>
                  <a:lnTo>
                    <a:pt x="2878512" y="1513290"/>
                  </a:lnTo>
                  <a:cubicBezTo>
                    <a:pt x="2900710" y="1503599"/>
                    <a:pt x="2915027" y="1481650"/>
                    <a:pt x="2914942" y="1457430"/>
                  </a:cubicBezTo>
                  <a:close/>
                  <a:moveTo>
                    <a:pt x="1457724" y="127111"/>
                  </a:moveTo>
                  <a:lnTo>
                    <a:pt x="2701824" y="668103"/>
                  </a:lnTo>
                  <a:lnTo>
                    <a:pt x="1457724" y="1209095"/>
                  </a:lnTo>
                  <a:lnTo>
                    <a:pt x="213624" y="668103"/>
                  </a:lnTo>
                  <a:close/>
                  <a:moveTo>
                    <a:pt x="1943464" y="1918275"/>
                  </a:moveTo>
                  <a:lnTo>
                    <a:pt x="2701824" y="2246756"/>
                  </a:lnTo>
                  <a:lnTo>
                    <a:pt x="1457724" y="2787748"/>
                  </a:lnTo>
                  <a:lnTo>
                    <a:pt x="213624" y="2246756"/>
                  </a:lnTo>
                  <a:lnTo>
                    <a:pt x="971985" y="1918275"/>
                  </a:lnTo>
                  <a:lnTo>
                    <a:pt x="1436473" y="2120464"/>
                  </a:lnTo>
                  <a:cubicBezTo>
                    <a:pt x="1451962" y="2127222"/>
                    <a:pt x="1469564" y="2127222"/>
                    <a:pt x="1485047" y="2120464"/>
                  </a:cubicBezTo>
                  <a:close/>
                  <a:moveTo>
                    <a:pt x="1457724" y="1998422"/>
                  </a:moveTo>
                  <a:lnTo>
                    <a:pt x="213624" y="1457430"/>
                  </a:lnTo>
                  <a:lnTo>
                    <a:pt x="971985" y="1128948"/>
                  </a:lnTo>
                  <a:lnTo>
                    <a:pt x="1436473" y="1331137"/>
                  </a:lnTo>
                  <a:cubicBezTo>
                    <a:pt x="1451962" y="1337895"/>
                    <a:pt x="1469564" y="1337895"/>
                    <a:pt x="1485047" y="1331137"/>
                  </a:cubicBezTo>
                  <a:lnTo>
                    <a:pt x="1949535" y="1128948"/>
                  </a:lnTo>
                  <a:lnTo>
                    <a:pt x="2701824" y="1457430"/>
                  </a:lnTo>
                  <a:close/>
                </a:path>
              </a:pathLst>
            </a:custGeom>
            <a:gradFill>
              <a:gsLst>
                <a:gs pos="0">
                  <a:schemeClr val="bg1">
                    <a:alpha val="71038"/>
                  </a:schemeClr>
                </a:gs>
                <a:gs pos="58000">
                  <a:schemeClr val="bg1">
                    <a:alpha val="84000"/>
                  </a:schemeClr>
                </a:gs>
                <a:gs pos="77000">
                  <a:schemeClr val="bg1"/>
                </a:gs>
              </a:gsLst>
              <a:lin ang="20700000" scaled="0"/>
            </a:gradFill>
            <a:ln w="60523"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F278D38E-C5F2-7FC2-C3A4-4C573D3A2EE4}"/>
              </a:ext>
            </a:extLst>
          </p:cNvPr>
          <p:cNvSpPr txBox="1"/>
          <p:nvPr/>
        </p:nvSpPr>
        <p:spPr>
          <a:xfrm>
            <a:off x="478825" y="2394062"/>
            <a:ext cx="7343002" cy="523220"/>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Text</a:t>
            </a:r>
          </a:p>
        </p:txBody>
      </p:sp>
    </p:spTree>
    <p:extLst>
      <p:ext uri="{BB962C8B-B14F-4D97-AF65-F5344CB8AC3E}">
        <p14:creationId xmlns:p14="http://schemas.microsoft.com/office/powerpoint/2010/main" val="412449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3D abstract waves with color gradient">
            <a:extLst>
              <a:ext uri="{FF2B5EF4-FFF2-40B4-BE49-F238E27FC236}">
                <a16:creationId xmlns:a16="http://schemas.microsoft.com/office/drawing/2014/main" id="{7DF5193F-850E-E4F2-BF74-88405D7EC3B1}"/>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99F8BD"/>
              </a:gs>
              <a:gs pos="72000">
                <a:srgbClr val="1FD5AA">
                  <a:alpha val="66090"/>
                </a:srgbClr>
              </a:gs>
              <a:gs pos="23000">
                <a:srgbClr val="00A084"/>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99F8BD"/>
              </a:gs>
              <a:gs pos="58000">
                <a:srgbClr val="1FD5AA"/>
              </a:gs>
              <a:gs pos="100000">
                <a:srgbClr val="00A084"/>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9833132" y="3695370"/>
            <a:ext cx="1262747" cy="3454990"/>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182880">
            <a:spAutoFit/>
          </a:bodyPr>
          <a:lstStyle/>
          <a:p>
            <a:pPr algn="l" rtl="0">
              <a:spcBef>
                <a:spcPts val="0"/>
              </a:spcBef>
              <a:spcAft>
                <a:spcPts val="1200"/>
              </a:spcAft>
            </a:pPr>
            <a:r>
              <a:rPr lang="en-US" sz="1600" b="0" u="none" strike="noStrike" dirty="0">
                <a:effectLst/>
                <a:latin typeface="Courier" pitchFamily="2" charset="0"/>
              </a:rPr>
              <a:t>How often will you check in and on what platforms (video meetings, chat services, email, etc.)? </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10303817" cy="2123658"/>
          </a:xfrm>
          <a:prstGeom prst="rect">
            <a:avLst/>
          </a:prstGeom>
          <a:noFill/>
        </p:spPr>
        <p:txBody>
          <a:bodyPr wrap="square">
            <a:spAutoFit/>
          </a:bodyPr>
          <a:lstStyle/>
          <a:p>
            <a:pPr algn="l" rtl="0">
              <a:spcBef>
                <a:spcPts val="0"/>
              </a:spcBef>
              <a:spcAft>
                <a:spcPts val="0"/>
              </a:spcAft>
            </a:pPr>
            <a:r>
              <a:rPr lang="en-US" sz="6600" b="0" i="0" u="none" strike="noStrike" dirty="0">
                <a:solidFill>
                  <a:schemeClr val="bg1"/>
                </a:solidFill>
                <a:effectLst/>
                <a:latin typeface="Century Gothic" panose="020B0502020202020204" pitchFamily="34" charset="0"/>
              </a:rPr>
              <a:t>Define Communication Norms</a:t>
            </a:r>
            <a:endParaRPr lang="en-US" sz="6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4</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pic>
        <p:nvPicPr>
          <p:cNvPr id="8" name="Graphic 7">
            <a:extLst>
              <a:ext uri="{FF2B5EF4-FFF2-40B4-BE49-F238E27FC236}">
                <a16:creationId xmlns:a16="http://schemas.microsoft.com/office/drawing/2014/main" id="{89619111-FE92-718A-8944-DFDDAEE806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67862" y="1782880"/>
            <a:ext cx="2499184" cy="2499184"/>
          </a:xfrm>
          <a:prstGeom prst="rect">
            <a:avLst/>
          </a:prstGeom>
        </p:spPr>
      </p:pic>
      <p:sp>
        <p:nvSpPr>
          <p:cNvPr id="7" name="TextBox 6">
            <a:extLst>
              <a:ext uri="{FF2B5EF4-FFF2-40B4-BE49-F238E27FC236}">
                <a16:creationId xmlns:a16="http://schemas.microsoft.com/office/drawing/2014/main" id="{1B1C37D4-4C92-ABE5-26C6-0EF22480192A}"/>
              </a:ext>
            </a:extLst>
          </p:cNvPr>
          <p:cNvSpPr txBox="1"/>
          <p:nvPr/>
        </p:nvSpPr>
        <p:spPr>
          <a:xfrm>
            <a:off x="478825" y="2394062"/>
            <a:ext cx="7343002" cy="523220"/>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Text</a:t>
            </a:r>
          </a:p>
        </p:txBody>
      </p:sp>
    </p:spTree>
    <p:extLst>
      <p:ext uri="{BB962C8B-B14F-4D97-AF65-F5344CB8AC3E}">
        <p14:creationId xmlns:p14="http://schemas.microsoft.com/office/powerpoint/2010/main" val="48445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abstract waves with color gradient">
            <a:extLst>
              <a:ext uri="{FF2B5EF4-FFF2-40B4-BE49-F238E27FC236}">
                <a16:creationId xmlns:a16="http://schemas.microsoft.com/office/drawing/2014/main" id="{D8236676-1DB8-6B3B-9BB6-FCFD0F02CE0B}"/>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A5F89B"/>
              </a:gs>
              <a:gs pos="79000">
                <a:srgbClr val="2DD587">
                  <a:alpha val="50062"/>
                </a:srgbClr>
              </a:gs>
              <a:gs pos="16000">
                <a:srgbClr val="04A065"/>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A5F89B"/>
              </a:gs>
              <a:gs pos="58000">
                <a:srgbClr val="2DD587"/>
              </a:gs>
              <a:gs pos="100000">
                <a:srgbClr val="04A065"/>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9978435" y="4095276"/>
            <a:ext cx="1262747" cy="3164384"/>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365760">
            <a:spAutoFit/>
          </a:bodyPr>
          <a:lstStyle/>
          <a:p>
            <a:pPr algn="l" rtl="0">
              <a:spcBef>
                <a:spcPts val="0"/>
              </a:spcBef>
              <a:spcAft>
                <a:spcPts val="1200"/>
              </a:spcAft>
            </a:pPr>
            <a:r>
              <a:rPr lang="en-US" sz="1600" b="0" u="none" strike="noStrike" dirty="0">
                <a:effectLst/>
                <a:latin typeface="Courier" pitchFamily="2" charset="0"/>
              </a:rPr>
              <a:t>How can the client expect to receive the final product or service?</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10835926" cy="2123658"/>
          </a:xfrm>
          <a:prstGeom prst="rect">
            <a:avLst/>
          </a:prstGeom>
          <a:noFill/>
        </p:spPr>
        <p:txBody>
          <a:bodyPr wrap="square">
            <a:spAutoFit/>
          </a:bodyPr>
          <a:lstStyle/>
          <a:p>
            <a:pPr algn="l" rtl="0">
              <a:spcBef>
                <a:spcPts val="0"/>
              </a:spcBef>
              <a:spcAft>
                <a:spcPts val="0"/>
              </a:spcAft>
            </a:pPr>
            <a:r>
              <a:rPr lang="en-US" sz="6600" dirty="0">
                <a:solidFill>
                  <a:schemeClr val="bg1"/>
                </a:solidFill>
                <a:latin typeface="Century Gothic" panose="020B0502020202020204" pitchFamily="34" charset="0"/>
              </a:rPr>
              <a:t>Make an Implementation Plan</a:t>
            </a: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5</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pic>
        <p:nvPicPr>
          <p:cNvPr id="12" name="Graphic 11">
            <a:extLst>
              <a:ext uri="{FF2B5EF4-FFF2-40B4-BE49-F238E27FC236}">
                <a16:creationId xmlns:a16="http://schemas.microsoft.com/office/drawing/2014/main" id="{61C5F632-F107-587A-2673-9A3C2E3679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75624" y="1426111"/>
            <a:ext cx="3062374" cy="3062374"/>
          </a:xfrm>
          <a:prstGeom prst="rect">
            <a:avLst/>
          </a:prstGeom>
        </p:spPr>
      </p:pic>
      <p:sp>
        <p:nvSpPr>
          <p:cNvPr id="8" name="TextBox 7">
            <a:extLst>
              <a:ext uri="{FF2B5EF4-FFF2-40B4-BE49-F238E27FC236}">
                <a16:creationId xmlns:a16="http://schemas.microsoft.com/office/drawing/2014/main" id="{A2AA3CC8-FCA3-0EB1-3176-C2166722FE50}"/>
              </a:ext>
            </a:extLst>
          </p:cNvPr>
          <p:cNvSpPr txBox="1"/>
          <p:nvPr/>
        </p:nvSpPr>
        <p:spPr>
          <a:xfrm>
            <a:off x="478825" y="2394062"/>
            <a:ext cx="7343002" cy="523220"/>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Text</a:t>
            </a:r>
          </a:p>
        </p:txBody>
      </p:sp>
    </p:spTree>
    <p:extLst>
      <p:ext uri="{BB962C8B-B14F-4D97-AF65-F5344CB8AC3E}">
        <p14:creationId xmlns:p14="http://schemas.microsoft.com/office/powerpoint/2010/main" val="27386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abstract waves with color gradient">
            <a:extLst>
              <a:ext uri="{FF2B5EF4-FFF2-40B4-BE49-F238E27FC236}">
                <a16:creationId xmlns:a16="http://schemas.microsoft.com/office/drawing/2014/main" id="{D8236676-1DB8-6B3B-9BB6-FCFD0F02CE0B}"/>
              </a:ext>
            </a:extLst>
          </p:cNvPr>
          <p:cNvPicPr>
            <a:picLocks noChangeAspect="1"/>
          </p:cNvPicPr>
          <p:nvPr/>
        </p:nvPicPr>
        <p:blipFill>
          <a:blip r:embed="rId2" cstate="email">
            <a:duotone>
              <a:schemeClr val="accent4">
                <a:shade val="45000"/>
                <a:satMod val="135000"/>
              </a:schemeClr>
              <a:prstClr val="white"/>
            </a:duotone>
            <a:alphaModFix amt="91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11" name="Rectangle 10">
            <a:extLst>
              <a:ext uri="{FF2B5EF4-FFF2-40B4-BE49-F238E27FC236}">
                <a16:creationId xmlns:a16="http://schemas.microsoft.com/office/drawing/2014/main" id="{CE65EA6E-255D-AAEC-24C1-0A1D155049B4}"/>
              </a:ext>
            </a:extLst>
          </p:cNvPr>
          <p:cNvSpPr/>
          <p:nvPr/>
        </p:nvSpPr>
        <p:spPr>
          <a:xfrm>
            <a:off x="-2" y="-20753"/>
            <a:ext cx="12192001" cy="6899257"/>
          </a:xfrm>
          <a:prstGeom prst="rect">
            <a:avLst/>
          </a:prstGeom>
          <a:gradFill flip="none" rotWithShape="1">
            <a:gsLst>
              <a:gs pos="100000">
                <a:srgbClr val="C9F8A1"/>
              </a:gs>
              <a:gs pos="73000">
                <a:srgbClr val="46D556">
                  <a:alpha val="65000"/>
                </a:srgbClr>
              </a:gs>
              <a:gs pos="30000">
                <a:srgbClr val="0AA036"/>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82369FE1-359F-E30F-4749-C3DB0F2F1737}"/>
              </a:ext>
            </a:extLst>
          </p:cNvPr>
          <p:cNvSpPr/>
          <p:nvPr/>
        </p:nvSpPr>
        <p:spPr>
          <a:xfrm>
            <a:off x="-1" y="6734954"/>
            <a:ext cx="12191999" cy="143551"/>
          </a:xfrm>
          <a:prstGeom prst="rect">
            <a:avLst/>
          </a:prstGeom>
          <a:gradFill>
            <a:gsLst>
              <a:gs pos="0">
                <a:srgbClr val="C9F8A1"/>
              </a:gs>
              <a:gs pos="58000">
                <a:srgbClr val="46D556"/>
              </a:gs>
              <a:gs pos="100000">
                <a:srgbClr val="0AA036"/>
              </a:gs>
            </a:gsLst>
            <a:path path="circle">
              <a:fillToRect l="50000" t="130000" r="50000" b="-30000"/>
            </a:path>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45720" tIns="45720" rIns="45720" rtlCol="0" anchor="t" anchorCtr="0"/>
          <a:lstStyle/>
          <a:p>
            <a:pPr algn="ctr">
              <a:spcAft>
                <a:spcPts val="600"/>
              </a:spcAft>
            </a:pPr>
            <a:endParaRPr lang="en-US" dirty="0">
              <a:solidFill>
                <a:schemeClr val="bg1"/>
              </a:solidFill>
              <a:latin typeface="Courier" pitchFamily="2" charset="0"/>
            </a:endParaRPr>
          </a:p>
        </p:txBody>
      </p:sp>
      <p:sp>
        <p:nvSpPr>
          <p:cNvPr id="5" name="TextBox 4">
            <a:extLst>
              <a:ext uri="{FF2B5EF4-FFF2-40B4-BE49-F238E27FC236}">
                <a16:creationId xmlns:a16="http://schemas.microsoft.com/office/drawing/2014/main" id="{1A15A4EB-7C46-1E14-F70B-23721BD9C2F1}"/>
              </a:ext>
            </a:extLst>
          </p:cNvPr>
          <p:cNvSpPr txBox="1"/>
          <p:nvPr/>
        </p:nvSpPr>
        <p:spPr>
          <a:xfrm rot="16200000" flipH="1">
            <a:off x="8864051" y="3082365"/>
            <a:ext cx="2285732" cy="4370173"/>
          </a:xfrm>
          <a:prstGeom prst="round2SameRect">
            <a:avLst>
              <a:gd name="adj1" fmla="val 6710"/>
              <a:gd name="adj2" fmla="val 0"/>
            </a:avLst>
          </a:prstGeom>
          <a:gradFill>
            <a:gsLst>
              <a:gs pos="100000">
                <a:srgbClr val="F8DEA7"/>
              </a:gs>
              <a:gs pos="54000">
                <a:srgbClr val="FFD374"/>
              </a:gs>
              <a:gs pos="25000">
                <a:srgbClr val="F8B338"/>
              </a:gs>
            </a:gsLst>
            <a:path path="circle">
              <a:fillToRect l="50000" t="130000" r="50000" b="-30000"/>
            </a:path>
          </a:gradFill>
          <a:effectLst>
            <a:innerShdw blurRad="63500" dist="50800" dir="13500000">
              <a:prstClr val="black">
                <a:alpha val="50000"/>
              </a:prstClr>
            </a:innerShdw>
          </a:effectLst>
        </p:spPr>
        <p:txBody>
          <a:bodyPr vert="vert" wrap="square" lIns="137160" tIns="182880" rIns="91440" bIns="182880">
            <a:spAutoFit/>
          </a:bodyPr>
          <a:lstStyle/>
          <a:p>
            <a:pPr algn="l" rtl="0">
              <a:spcBef>
                <a:spcPts val="0"/>
              </a:spcBef>
              <a:spcAft>
                <a:spcPts val="1200"/>
              </a:spcAft>
            </a:pPr>
            <a:r>
              <a:rPr lang="en-US" sz="1600" b="0" u="none" strike="noStrike" dirty="0">
                <a:effectLst/>
                <a:latin typeface="Courier" pitchFamily="2" charset="0"/>
              </a:rPr>
              <a:t>How should the client document any issues that arise (e.g., </a:t>
            </a:r>
            <a:r>
              <a:rPr lang="en-US" sz="1600" dirty="0">
                <a:latin typeface="Courier" pitchFamily="2" charset="0"/>
              </a:rPr>
              <a:t>via</a:t>
            </a:r>
            <a:r>
              <a:rPr lang="en-US" sz="1600" b="0" u="none" strike="noStrike" dirty="0">
                <a:effectLst/>
                <a:latin typeface="Courier" pitchFamily="2" charset="0"/>
              </a:rPr>
              <a:t> a ticketing system or another incident report management tool)? Who will be their point of contact going forward? Are there expectations concerning issue resolution time?</a:t>
            </a:r>
          </a:p>
        </p:txBody>
      </p:sp>
      <p:sp>
        <p:nvSpPr>
          <p:cNvPr id="4" name="TextBox 3">
            <a:extLst>
              <a:ext uri="{FF2B5EF4-FFF2-40B4-BE49-F238E27FC236}">
                <a16:creationId xmlns:a16="http://schemas.microsoft.com/office/drawing/2014/main" id="{E7EEF993-296B-5C3F-C32D-55E35E8B16E7}"/>
              </a:ext>
            </a:extLst>
          </p:cNvPr>
          <p:cNvSpPr txBox="1"/>
          <p:nvPr/>
        </p:nvSpPr>
        <p:spPr>
          <a:xfrm>
            <a:off x="1132622" y="135201"/>
            <a:ext cx="10445485" cy="2123658"/>
          </a:xfrm>
          <a:prstGeom prst="rect">
            <a:avLst/>
          </a:prstGeom>
          <a:noFill/>
        </p:spPr>
        <p:txBody>
          <a:bodyPr wrap="square">
            <a:spAutoFit/>
          </a:bodyPr>
          <a:lstStyle/>
          <a:p>
            <a:pPr algn="l" rtl="0">
              <a:spcBef>
                <a:spcPts val="0"/>
              </a:spcBef>
              <a:spcAft>
                <a:spcPts val="0"/>
              </a:spcAft>
            </a:pPr>
            <a:r>
              <a:rPr lang="en-US" sz="6600" dirty="0">
                <a:solidFill>
                  <a:schemeClr val="bg1"/>
                </a:solidFill>
                <a:latin typeface="Century Gothic" panose="020B0502020202020204" pitchFamily="34" charset="0"/>
              </a:rPr>
              <a:t>Make a Plan for Incident Management</a:t>
            </a:r>
          </a:p>
        </p:txBody>
      </p:sp>
      <p:sp>
        <p:nvSpPr>
          <p:cNvPr id="2" name="TextBox 1">
            <a:extLst>
              <a:ext uri="{FF2B5EF4-FFF2-40B4-BE49-F238E27FC236}">
                <a16:creationId xmlns:a16="http://schemas.microsoft.com/office/drawing/2014/main" id="{C275CFA4-1853-B0FF-9D35-E7899A8A47BA}"/>
              </a:ext>
            </a:extLst>
          </p:cNvPr>
          <p:cNvSpPr txBox="1"/>
          <p:nvPr/>
        </p:nvSpPr>
        <p:spPr>
          <a:xfrm>
            <a:off x="317038" y="81291"/>
            <a:ext cx="1325391" cy="1277273"/>
          </a:xfrm>
          <a:prstGeom prst="rect">
            <a:avLst/>
          </a:prstGeom>
          <a:noFill/>
        </p:spPr>
        <p:txBody>
          <a:bodyPr wrap="square" rtlCol="0">
            <a:spAutoFit/>
          </a:bodyPr>
          <a:lstStyle/>
          <a:p>
            <a:pPr>
              <a:spcAft>
                <a:spcPts val="600"/>
              </a:spcAft>
            </a:pPr>
            <a:r>
              <a:rPr lang="en-US" sz="7700" dirty="0">
                <a:solidFill>
                  <a:schemeClr val="bg1">
                    <a:alpha val="80000"/>
                  </a:schemeClr>
                </a:solidFill>
                <a:latin typeface="Courier" pitchFamily="2" charset="0"/>
              </a:rPr>
              <a:t>6</a:t>
            </a:r>
          </a:p>
        </p:txBody>
      </p:sp>
      <p:sp>
        <p:nvSpPr>
          <p:cNvPr id="10" name="TextBox 9">
            <a:extLst>
              <a:ext uri="{FF2B5EF4-FFF2-40B4-BE49-F238E27FC236}">
                <a16:creationId xmlns:a16="http://schemas.microsoft.com/office/drawing/2014/main" id="{CC5BF10F-CF9F-A5F7-D0E0-72723864EB95}"/>
              </a:ext>
            </a:extLst>
          </p:cNvPr>
          <p:cNvSpPr txBox="1"/>
          <p:nvPr/>
        </p:nvSpPr>
        <p:spPr>
          <a:xfrm rot="16200000">
            <a:off x="-418275" y="519873"/>
            <a:ext cx="1387256" cy="400110"/>
          </a:xfrm>
          <a:prstGeom prst="rect">
            <a:avLst/>
          </a:prstGeom>
          <a:noFill/>
        </p:spPr>
        <p:txBody>
          <a:bodyPr wrap="square" rtlCol="0">
            <a:spAutoFit/>
          </a:bodyPr>
          <a:lstStyle/>
          <a:p>
            <a:pPr algn="ctr">
              <a:spcAft>
                <a:spcPts val="600"/>
              </a:spcAft>
            </a:pPr>
            <a:r>
              <a:rPr lang="en-US" sz="2000" dirty="0">
                <a:solidFill>
                  <a:schemeClr val="bg1">
                    <a:alpha val="80000"/>
                  </a:schemeClr>
                </a:solidFill>
                <a:latin typeface="Courier" pitchFamily="2" charset="0"/>
              </a:rPr>
              <a:t>STEP</a:t>
            </a:r>
          </a:p>
        </p:txBody>
      </p:sp>
      <p:grpSp>
        <p:nvGrpSpPr>
          <p:cNvPr id="12" name="Group 11">
            <a:extLst>
              <a:ext uri="{FF2B5EF4-FFF2-40B4-BE49-F238E27FC236}">
                <a16:creationId xmlns:a16="http://schemas.microsoft.com/office/drawing/2014/main" id="{C6098A90-1BFE-16FF-6CE2-BEE0E892745A}"/>
              </a:ext>
            </a:extLst>
          </p:cNvPr>
          <p:cNvGrpSpPr/>
          <p:nvPr/>
        </p:nvGrpSpPr>
        <p:grpSpPr>
          <a:xfrm>
            <a:off x="8786141" y="1322663"/>
            <a:ext cx="2713826" cy="2549850"/>
            <a:chOff x="2585747" y="3679825"/>
            <a:chExt cx="871828" cy="819150"/>
          </a:xfrm>
        </p:grpSpPr>
        <p:sp>
          <p:nvSpPr>
            <p:cNvPr id="13" name="Freeform 12">
              <a:extLst>
                <a:ext uri="{FF2B5EF4-FFF2-40B4-BE49-F238E27FC236}">
                  <a16:creationId xmlns:a16="http://schemas.microsoft.com/office/drawing/2014/main" id="{B6495560-0E97-DF6F-74C0-F19378B927EB}"/>
                </a:ext>
              </a:extLst>
            </p:cNvPr>
            <p:cNvSpPr/>
            <p:nvPr/>
          </p:nvSpPr>
          <p:spPr>
            <a:xfrm>
              <a:off x="3227096" y="4118345"/>
              <a:ext cx="59909" cy="200563"/>
            </a:xfrm>
            <a:custGeom>
              <a:avLst/>
              <a:gdLst>
                <a:gd name="connsiteX0" fmla="*/ 14288 w 43815"/>
                <a:gd name="connsiteY0" fmla="*/ 146685 h 146684"/>
                <a:gd name="connsiteX1" fmla="*/ 0 w 43815"/>
                <a:gd name="connsiteY1" fmla="*/ 0 h 146684"/>
                <a:gd name="connsiteX2" fmla="*/ 43815 w 43815"/>
                <a:gd name="connsiteY2" fmla="*/ 0 h 146684"/>
                <a:gd name="connsiteX3" fmla="*/ 29528 w 43815"/>
                <a:gd name="connsiteY3" fmla="*/ 146685 h 146684"/>
                <a:gd name="connsiteX4" fmla="*/ 14288 w 43815"/>
                <a:gd name="connsiteY4" fmla="*/ 146685 h 14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146684">
                  <a:moveTo>
                    <a:pt x="14288" y="146685"/>
                  </a:moveTo>
                  <a:lnTo>
                    <a:pt x="0" y="0"/>
                  </a:lnTo>
                  <a:lnTo>
                    <a:pt x="43815" y="0"/>
                  </a:lnTo>
                  <a:lnTo>
                    <a:pt x="29528" y="146685"/>
                  </a:lnTo>
                  <a:lnTo>
                    <a:pt x="14288" y="146685"/>
                  </a:lnTo>
                  <a:close/>
                </a:path>
              </a:pathLst>
            </a:custGeom>
            <a:gradFill>
              <a:gsLst>
                <a:gs pos="0">
                  <a:schemeClr val="bg1">
                    <a:alpha val="0"/>
                  </a:schemeClr>
                </a:gs>
                <a:gs pos="100000">
                  <a:schemeClr val="bg1">
                    <a:alpha val="50111"/>
                  </a:schemeClr>
                </a:gs>
              </a:gsLst>
              <a:path path="circle">
                <a:fillToRect l="50000" t="130000" r="50000" b="-30000"/>
              </a:path>
            </a:gra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19A1495-2E1A-2848-265C-72CEF5D3844D}"/>
                </a:ext>
              </a:extLst>
            </p:cNvPr>
            <p:cNvSpPr/>
            <p:nvPr/>
          </p:nvSpPr>
          <p:spPr>
            <a:xfrm>
              <a:off x="3227096" y="4363774"/>
              <a:ext cx="59909" cy="59909"/>
            </a:xfrm>
            <a:custGeom>
              <a:avLst/>
              <a:gdLst>
                <a:gd name="connsiteX0" fmla="*/ 43815 w 43815"/>
                <a:gd name="connsiteY0" fmla="*/ 21907 h 43815"/>
                <a:gd name="connsiteX1" fmla="*/ 21908 w 43815"/>
                <a:gd name="connsiteY1" fmla="*/ 43815 h 43815"/>
                <a:gd name="connsiteX2" fmla="*/ 0 w 43815"/>
                <a:gd name="connsiteY2" fmla="*/ 21907 h 43815"/>
                <a:gd name="connsiteX3" fmla="*/ 21908 w 43815"/>
                <a:gd name="connsiteY3" fmla="*/ 0 h 43815"/>
                <a:gd name="connsiteX4" fmla="*/ 43815 w 43815"/>
                <a:gd name="connsiteY4" fmla="*/ 21907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43815">
                  <a:moveTo>
                    <a:pt x="43815" y="21907"/>
                  </a:moveTo>
                  <a:cubicBezTo>
                    <a:pt x="43815" y="34007"/>
                    <a:pt x="34007" y="43815"/>
                    <a:pt x="21908" y="43815"/>
                  </a:cubicBezTo>
                  <a:cubicBezTo>
                    <a:pt x="9808" y="43815"/>
                    <a:pt x="0" y="34006"/>
                    <a:pt x="0" y="21907"/>
                  </a:cubicBezTo>
                  <a:cubicBezTo>
                    <a:pt x="0" y="9808"/>
                    <a:pt x="9809" y="0"/>
                    <a:pt x="21908" y="0"/>
                  </a:cubicBezTo>
                  <a:cubicBezTo>
                    <a:pt x="34007" y="0"/>
                    <a:pt x="43815" y="9808"/>
                    <a:pt x="43815" y="21907"/>
                  </a:cubicBezTo>
                  <a:close/>
                </a:path>
              </a:pathLst>
            </a:custGeom>
            <a:gradFill flip="none" rotWithShape="1">
              <a:gsLst>
                <a:gs pos="0">
                  <a:schemeClr val="bg1">
                    <a:alpha val="0"/>
                  </a:schemeClr>
                </a:gs>
                <a:gs pos="100000">
                  <a:schemeClr val="bg1">
                    <a:alpha val="50111"/>
                  </a:schemeClr>
                </a:gs>
              </a:gsLst>
              <a:lin ang="2700000" scaled="1"/>
              <a:tileRect/>
            </a:gra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B8D1F0-4868-11EF-4AA9-7C24A90363FD}"/>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63000">
                  <a:srgbClr val="FFFFFF">
                    <a:alpha val="99000"/>
                  </a:srgbClr>
                </a:gs>
                <a:gs pos="100000">
                  <a:srgbClr val="FFFFFF"/>
                </a:gs>
                <a:gs pos="23000">
                  <a:srgbClr val="FFFFFF">
                    <a:alpha val="60204"/>
                  </a:srgbClr>
                </a:gs>
              </a:gsLst>
              <a:path path="circle">
                <a:fillToRect l="100000" t="100000"/>
              </a:path>
              <a:tileRect r="-100000" b="-100000"/>
            </a:gradFill>
            <a:ln w="0" cap="flat">
              <a:noFill/>
              <a:prstDash val="solid"/>
              <a:miter/>
            </a:ln>
          </p:spPr>
          <p:txBody>
            <a:bodyPr rtlCol="0" anchor="ctr"/>
            <a:lstStyle/>
            <a:p>
              <a:endParaRPr lang="en-US"/>
            </a:p>
          </p:txBody>
        </p:sp>
        <p:grpSp>
          <p:nvGrpSpPr>
            <p:cNvPr id="16" name="Graphic 77">
              <a:extLst>
                <a:ext uri="{FF2B5EF4-FFF2-40B4-BE49-F238E27FC236}">
                  <a16:creationId xmlns:a16="http://schemas.microsoft.com/office/drawing/2014/main" id="{0AD4F4EB-1FD5-8245-FA09-27F4E851A5E4}"/>
                </a:ext>
              </a:extLst>
            </p:cNvPr>
            <p:cNvGrpSpPr/>
            <p:nvPr/>
          </p:nvGrpSpPr>
          <p:grpSpPr>
            <a:xfrm>
              <a:off x="2705490" y="3799569"/>
              <a:ext cx="503464" cy="257174"/>
              <a:chOff x="2821240" y="3904768"/>
              <a:chExt cx="352425" cy="180022"/>
            </a:xfrm>
            <a:solidFill>
              <a:srgbClr val="FFFFFF"/>
            </a:solidFill>
          </p:grpSpPr>
          <p:sp>
            <p:nvSpPr>
              <p:cNvPr id="19" name="Freeform 18">
                <a:extLst>
                  <a:ext uri="{FF2B5EF4-FFF2-40B4-BE49-F238E27FC236}">
                    <a16:creationId xmlns:a16="http://schemas.microsoft.com/office/drawing/2014/main" id="{E9E3B595-6328-4DC1-0FA6-812AB6A47432}"/>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E675BA7-C89E-74AE-FEDC-84BF87BD4063}"/>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21775B74-9A5D-5319-F056-F40FA77A9C3C}"/>
                </a:ext>
              </a:extLst>
            </p:cNvPr>
            <p:cNvSpPr/>
            <p:nvPr/>
          </p:nvSpPr>
          <p:spPr>
            <a:xfrm>
              <a:off x="3053817" y="4072114"/>
              <a:ext cx="403758" cy="403730"/>
            </a:xfrm>
            <a:custGeom>
              <a:avLst/>
              <a:gdLst>
                <a:gd name="connsiteX0" fmla="*/ 147648 w 295295"/>
                <a:gd name="connsiteY0" fmla="*/ 0 h 295275"/>
                <a:gd name="connsiteX1" fmla="*/ 145743 w 295295"/>
                <a:gd name="connsiteY1" fmla="*/ 0 h 295275"/>
                <a:gd name="connsiteX2" fmla="*/ 10 w 295295"/>
                <a:gd name="connsiteY2" fmla="*/ 149543 h 295275"/>
                <a:gd name="connsiteX3" fmla="*/ 147648 w 295295"/>
                <a:gd name="connsiteY3" fmla="*/ 295275 h 295275"/>
                <a:gd name="connsiteX4" fmla="*/ 149553 w 295295"/>
                <a:gd name="connsiteY4" fmla="*/ 295275 h 295275"/>
                <a:gd name="connsiteX5" fmla="*/ 295285 w 295295"/>
                <a:gd name="connsiteY5" fmla="*/ 145732 h 295275"/>
                <a:gd name="connsiteX6" fmla="*/ 147648 w 295295"/>
                <a:gd name="connsiteY6" fmla="*/ 0 h 295275"/>
                <a:gd name="connsiteX7" fmla="*/ 147648 w 295295"/>
                <a:gd name="connsiteY7" fmla="*/ 261938 h 295275"/>
                <a:gd name="connsiteX8" fmla="*/ 118120 w 295295"/>
                <a:gd name="connsiteY8" fmla="*/ 232410 h 295275"/>
                <a:gd name="connsiteX9" fmla="*/ 147648 w 295295"/>
                <a:gd name="connsiteY9" fmla="*/ 202882 h 295275"/>
                <a:gd name="connsiteX10" fmla="*/ 177175 w 295295"/>
                <a:gd name="connsiteY10" fmla="*/ 232410 h 295275"/>
                <a:gd name="connsiteX11" fmla="*/ 147648 w 295295"/>
                <a:gd name="connsiteY11" fmla="*/ 261938 h 295275"/>
                <a:gd name="connsiteX12" fmla="*/ 162888 w 295295"/>
                <a:gd name="connsiteY12" fmla="*/ 181928 h 295275"/>
                <a:gd name="connsiteX13" fmla="*/ 155268 w 295295"/>
                <a:gd name="connsiteY13" fmla="*/ 188595 h 295275"/>
                <a:gd name="connsiteX14" fmla="*/ 140980 w 295295"/>
                <a:gd name="connsiteY14" fmla="*/ 188595 h 295275"/>
                <a:gd name="connsiteX15" fmla="*/ 133360 w 295295"/>
                <a:gd name="connsiteY15" fmla="*/ 181928 h 295275"/>
                <a:gd name="connsiteX16" fmla="*/ 119073 w 295295"/>
                <a:gd name="connsiteY16" fmla="*/ 35243 h 295275"/>
                <a:gd name="connsiteX17" fmla="*/ 120978 w 295295"/>
                <a:gd name="connsiteY17" fmla="*/ 29528 h 295275"/>
                <a:gd name="connsiteX18" fmla="*/ 126693 w 295295"/>
                <a:gd name="connsiteY18" fmla="*/ 26670 h 295275"/>
                <a:gd name="connsiteX19" fmla="*/ 170508 w 295295"/>
                <a:gd name="connsiteY19" fmla="*/ 26670 h 295275"/>
                <a:gd name="connsiteX20" fmla="*/ 176223 w 295295"/>
                <a:gd name="connsiteY20" fmla="*/ 29528 h 295275"/>
                <a:gd name="connsiteX21" fmla="*/ 178128 w 295295"/>
                <a:gd name="connsiteY21" fmla="*/ 35243 h 295275"/>
                <a:gd name="connsiteX22" fmla="*/ 163840 w 295295"/>
                <a:gd name="connsiteY22" fmla="*/ 18192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295" h="295275">
                  <a:moveTo>
                    <a:pt x="147648" y="0"/>
                  </a:moveTo>
                  <a:cubicBezTo>
                    <a:pt x="147648" y="0"/>
                    <a:pt x="145743" y="0"/>
                    <a:pt x="145743" y="0"/>
                  </a:cubicBezTo>
                  <a:cubicBezTo>
                    <a:pt x="64780" y="953"/>
                    <a:pt x="-942" y="68580"/>
                    <a:pt x="10" y="149543"/>
                  </a:cubicBezTo>
                  <a:cubicBezTo>
                    <a:pt x="963" y="230505"/>
                    <a:pt x="67638" y="295275"/>
                    <a:pt x="147648" y="295275"/>
                  </a:cubicBezTo>
                  <a:cubicBezTo>
                    <a:pt x="227658" y="295275"/>
                    <a:pt x="149553" y="295275"/>
                    <a:pt x="149553" y="295275"/>
                  </a:cubicBezTo>
                  <a:cubicBezTo>
                    <a:pt x="230515" y="294322"/>
                    <a:pt x="296238" y="226695"/>
                    <a:pt x="295285" y="145732"/>
                  </a:cubicBezTo>
                  <a:cubicBezTo>
                    <a:pt x="294333" y="64770"/>
                    <a:pt x="227658" y="0"/>
                    <a:pt x="147648" y="0"/>
                  </a:cubicBezTo>
                  <a:close/>
                  <a:moveTo>
                    <a:pt x="147648" y="261938"/>
                  </a:moveTo>
                  <a:cubicBezTo>
                    <a:pt x="131455" y="261938"/>
                    <a:pt x="118120" y="248603"/>
                    <a:pt x="118120" y="232410"/>
                  </a:cubicBezTo>
                  <a:cubicBezTo>
                    <a:pt x="118120" y="216218"/>
                    <a:pt x="131455" y="202882"/>
                    <a:pt x="147648" y="202882"/>
                  </a:cubicBezTo>
                  <a:cubicBezTo>
                    <a:pt x="163840" y="202882"/>
                    <a:pt x="177175" y="216218"/>
                    <a:pt x="177175" y="232410"/>
                  </a:cubicBezTo>
                  <a:cubicBezTo>
                    <a:pt x="177175" y="248603"/>
                    <a:pt x="163840" y="261938"/>
                    <a:pt x="147648" y="261938"/>
                  </a:cubicBezTo>
                  <a:close/>
                  <a:moveTo>
                    <a:pt x="162888" y="181928"/>
                  </a:moveTo>
                  <a:cubicBezTo>
                    <a:pt x="162888" y="185738"/>
                    <a:pt x="159078" y="188595"/>
                    <a:pt x="155268" y="188595"/>
                  </a:cubicBezTo>
                  <a:lnTo>
                    <a:pt x="140980" y="188595"/>
                  </a:lnTo>
                  <a:cubicBezTo>
                    <a:pt x="137170" y="188595"/>
                    <a:pt x="134313" y="185738"/>
                    <a:pt x="133360" y="181928"/>
                  </a:cubicBezTo>
                  <a:lnTo>
                    <a:pt x="119073" y="35243"/>
                  </a:lnTo>
                  <a:cubicBezTo>
                    <a:pt x="119073" y="33338"/>
                    <a:pt x="119073" y="31432"/>
                    <a:pt x="120978" y="29528"/>
                  </a:cubicBezTo>
                  <a:cubicBezTo>
                    <a:pt x="121930" y="27622"/>
                    <a:pt x="124788" y="26670"/>
                    <a:pt x="126693" y="26670"/>
                  </a:cubicBezTo>
                  <a:lnTo>
                    <a:pt x="170508" y="26670"/>
                  </a:lnTo>
                  <a:cubicBezTo>
                    <a:pt x="172413" y="26670"/>
                    <a:pt x="174318" y="26670"/>
                    <a:pt x="176223" y="29528"/>
                  </a:cubicBezTo>
                  <a:cubicBezTo>
                    <a:pt x="177175" y="31432"/>
                    <a:pt x="178128" y="33338"/>
                    <a:pt x="178128" y="35243"/>
                  </a:cubicBezTo>
                  <a:lnTo>
                    <a:pt x="163840" y="181928"/>
                  </a:lnTo>
                  <a:close/>
                </a:path>
              </a:pathLst>
            </a:custGeom>
            <a:solidFill>
              <a:srgbClr val="FFFFFF"/>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2004FB5-7AA7-3606-FF81-FA43DE571CF2}"/>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E6EF885F-ECAD-E95B-C516-7C52080A9CC2}"/>
              </a:ext>
            </a:extLst>
          </p:cNvPr>
          <p:cNvSpPr txBox="1"/>
          <p:nvPr/>
        </p:nvSpPr>
        <p:spPr>
          <a:xfrm>
            <a:off x="478825" y="2394062"/>
            <a:ext cx="7343002" cy="523220"/>
          </a:xfrm>
          <a:prstGeom prst="rect">
            <a:avLst/>
          </a:prstGeom>
          <a:noFill/>
        </p:spPr>
        <p:txBody>
          <a:bodyPr wrap="square">
            <a:spAutoFit/>
          </a:bodyPr>
          <a:lstStyle/>
          <a:p>
            <a:pPr marL="285750" indent="-285750" algn="l" rtl="0" fontAlgn="base">
              <a:spcBef>
                <a:spcPts val="0"/>
              </a:spcBef>
              <a:spcAft>
                <a:spcPts val="1200"/>
              </a:spcAft>
              <a:buFont typeface="Arial" panose="020B0604020202020204" pitchFamily="34" charset="0"/>
              <a:buChar char="•"/>
            </a:pPr>
            <a:r>
              <a:rPr lang="en-US" sz="2800" b="0" i="0" u="none" strike="noStrike" dirty="0">
                <a:solidFill>
                  <a:schemeClr val="bg1"/>
                </a:solidFill>
                <a:effectLst/>
                <a:latin typeface="Century Gothic" panose="020B0502020202020204" pitchFamily="34" charset="0"/>
              </a:rPr>
              <a:t>Text</a:t>
            </a:r>
          </a:p>
        </p:txBody>
      </p:sp>
    </p:spTree>
    <p:extLst>
      <p:ext uri="{BB962C8B-B14F-4D97-AF65-F5344CB8AC3E}">
        <p14:creationId xmlns:p14="http://schemas.microsoft.com/office/powerpoint/2010/main" val="1837884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15911</TotalTime>
  <Words>494</Words>
  <Application>Microsoft Macintosh PowerPoint</Application>
  <PresentationFormat>Widescreen</PresentationFormat>
  <Paragraphs>68</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335</cp:revision>
  <cp:lastPrinted>2024-02-20T23:48:17Z</cp:lastPrinted>
  <dcterms:created xsi:type="dcterms:W3CDTF">2021-07-07T23:54:57Z</dcterms:created>
  <dcterms:modified xsi:type="dcterms:W3CDTF">2024-05-10T11:43:57Z</dcterms:modified>
</cp:coreProperties>
</file>