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A30B3-A36F-4BCE-A969-ACA7C82370D5}" v="1" dt="2024-03-30T20:17:20.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6CA30B3-A36F-4BCE-A969-ACA7C82370D5}"/>
    <pc:docChg chg="modSld">
      <pc:chgData name="Bess Dunlevy" userId="dd4b9a8537dbe9d0" providerId="LiveId" clId="{46CA30B3-A36F-4BCE-A969-ACA7C82370D5}" dt="2024-03-30T20:17:20.710" v="0" actId="14826"/>
      <pc:docMkLst>
        <pc:docMk/>
      </pc:docMkLst>
      <pc:sldChg chg="modSp">
        <pc:chgData name="Bess Dunlevy" userId="dd4b9a8537dbe9d0" providerId="LiveId" clId="{46CA30B3-A36F-4BCE-A969-ACA7C82370D5}" dt="2024-03-30T20:17:20.710" v="0" actId="14826"/>
        <pc:sldMkLst>
          <pc:docMk/>
          <pc:sldMk cId="1508588292" sldId="342"/>
        </pc:sldMkLst>
        <pc:picChg chg="mod">
          <ac:chgData name="Bess Dunlevy" userId="dd4b9a8537dbe9d0" providerId="LiveId" clId="{46CA30B3-A36F-4BCE-A969-ACA7C82370D5}" dt="2024-03-30T20:17:20.710" v="0" actId="14826"/>
          <ac:picMkLst>
            <pc:docMk/>
            <pc:sldMk cId="1508588292" sldId="342"/>
            <ac:picMk id="6" creationId="{DE291A23-4813-BD35-257C-711DC32C8D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61&amp;utm_source=template-powerpoint&amp;utm_medium=content&amp;utm_campaign=Blank+Creative+Team+Charter-powerpoint-12061&amp;lpa=Blank+Creative+Team+Charter+powerpoint+12061"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TEAM CHARTER CANVAS TEMPLATE</a:t>
            </a:r>
          </a:p>
        </p:txBody>
      </p:sp>
      <p:pic>
        <p:nvPicPr>
          <p:cNvPr id="6" name="Picture 5">
            <a:extLst>
              <a:ext uri="{FF2B5EF4-FFF2-40B4-BE49-F238E27FC236}">
                <a16:creationId xmlns:a16="http://schemas.microsoft.com/office/drawing/2014/main" id="{DE291A23-4813-BD35-257C-711DC32C8DB2}"/>
              </a:ext>
            </a:extLst>
          </p:cNvPr>
          <p:cNvPicPr>
            <a:picLocks noChangeAspect="1"/>
          </p:cNvPicPr>
          <p:nvPr/>
        </p:nvPicPr>
        <p:blipFill>
          <a:blip r:embed="rId5"/>
          <a:srcRect/>
          <a:stretch/>
        </p:blipFill>
        <p:spPr>
          <a:xfrm>
            <a:off x="2765518" y="1895764"/>
            <a:ext cx="9028459" cy="40450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686483" y="1624815"/>
            <a:ext cx="2042821" cy="293275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5EFD0F5-9AEA-1145-9003-60FB6FE4B48B}"/>
              </a:ext>
            </a:extLst>
          </p:cNvPr>
          <p:cNvSpPr/>
          <p:nvPr/>
        </p:nvSpPr>
        <p:spPr>
          <a:xfrm>
            <a:off x="2879054" y="1624814"/>
            <a:ext cx="2042821" cy="291382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5084554" y="1624815"/>
            <a:ext cx="4221581" cy="291382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TEAM CHARTER CANVAS TEMPLATE</a:t>
            </a:r>
            <a:endParaRPr lang="en-US" sz="1600" dirty="0">
              <a:solidFill>
                <a:schemeClr val="tx1">
                  <a:lumMod val="65000"/>
                  <a:lumOff val="35000"/>
                </a:scheme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08ACEA25-5B44-4055-A2F6-E4EAD5C4100D}"/>
              </a:ext>
            </a:extLst>
          </p:cNvPr>
          <p:cNvSpPr/>
          <p:nvPr/>
        </p:nvSpPr>
        <p:spPr>
          <a:xfrm>
            <a:off x="686479" y="4666411"/>
            <a:ext cx="5271208" cy="175581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332EDC5-1792-FD36-ADC7-4CD6C0E5213A}"/>
              </a:ext>
            </a:extLst>
          </p:cNvPr>
          <p:cNvSpPr txBox="1"/>
          <p:nvPr/>
        </p:nvSpPr>
        <p:spPr>
          <a:xfrm>
            <a:off x="696724" y="1684555"/>
            <a:ext cx="2032580" cy="52322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PEOPLE, ROLES, </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AND SKILLS</a:t>
            </a:r>
          </a:p>
        </p:txBody>
      </p:sp>
      <p:sp>
        <p:nvSpPr>
          <p:cNvPr id="18" name="TextBox 17">
            <a:extLst>
              <a:ext uri="{FF2B5EF4-FFF2-40B4-BE49-F238E27FC236}">
                <a16:creationId xmlns:a16="http://schemas.microsoft.com/office/drawing/2014/main" id="{65643D2B-1628-117D-3A8B-6257A8471E8B}"/>
              </a:ext>
            </a:extLst>
          </p:cNvPr>
          <p:cNvSpPr txBox="1"/>
          <p:nvPr/>
        </p:nvSpPr>
        <p:spPr>
          <a:xfrm>
            <a:off x="696724" y="2308591"/>
            <a:ext cx="2032580" cy="553998"/>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Name:</a:t>
            </a:r>
            <a:r>
              <a:rPr lang="en-US" sz="1000" dirty="0">
                <a:solidFill>
                  <a:schemeClr val="tx1">
                    <a:lumMod val="65000"/>
                    <a:lumOff val="35000"/>
                  </a:schemeClr>
                </a:solidFill>
                <a:latin typeface="Century Gothic" panose="020B0502020202020204" pitchFamily="34" charset="0"/>
              </a:rPr>
              <a:t> Title – skillset</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Name: </a:t>
            </a:r>
            <a:r>
              <a:rPr lang="en-US" sz="1000" dirty="0">
                <a:solidFill>
                  <a:schemeClr val="tx1">
                    <a:lumMod val="65000"/>
                    <a:lumOff val="35000"/>
                  </a:schemeClr>
                </a:solidFill>
                <a:latin typeface="Century Gothic" panose="020B0502020202020204" pitchFamily="34" charset="0"/>
              </a:rPr>
              <a:t>Title - skillset</a:t>
            </a:r>
          </a:p>
        </p:txBody>
      </p:sp>
      <p:sp>
        <p:nvSpPr>
          <p:cNvPr id="23" name="TextBox 22">
            <a:extLst>
              <a:ext uri="{FF2B5EF4-FFF2-40B4-BE49-F238E27FC236}">
                <a16:creationId xmlns:a16="http://schemas.microsoft.com/office/drawing/2014/main" id="{83BE7180-FA82-2FA0-D6FC-0163DCC92AEF}"/>
              </a:ext>
            </a:extLst>
          </p:cNvPr>
          <p:cNvSpPr txBox="1"/>
          <p:nvPr/>
        </p:nvSpPr>
        <p:spPr>
          <a:xfrm>
            <a:off x="2899182" y="1684555"/>
            <a:ext cx="2032580" cy="52322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COMMON</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GOALS</a:t>
            </a:r>
          </a:p>
        </p:txBody>
      </p:sp>
      <p:sp>
        <p:nvSpPr>
          <p:cNvPr id="24" name="TextBox 23">
            <a:extLst>
              <a:ext uri="{FF2B5EF4-FFF2-40B4-BE49-F238E27FC236}">
                <a16:creationId xmlns:a16="http://schemas.microsoft.com/office/drawing/2014/main" id="{702EA16C-EF8A-CF59-BCB2-B8F6E6D2294A}"/>
              </a:ext>
            </a:extLst>
          </p:cNvPr>
          <p:cNvSpPr txBox="1"/>
          <p:nvPr/>
        </p:nvSpPr>
        <p:spPr>
          <a:xfrm>
            <a:off x="2899182" y="2310534"/>
            <a:ext cx="2032580" cy="553998"/>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Define goal </a:t>
            </a:r>
            <a:r>
              <a:rPr lang="en-US" sz="1000" dirty="0">
                <a:solidFill>
                  <a:schemeClr val="tx1">
                    <a:lumMod val="65000"/>
                    <a:lumOff val="35000"/>
                  </a:schemeClr>
                </a:solidFill>
                <a:latin typeface="Century Gothic" panose="020B0502020202020204" pitchFamily="34" charset="0"/>
              </a:rPr>
              <a:t>with description.</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Define goal </a:t>
            </a:r>
            <a:r>
              <a:rPr lang="en-US" sz="1000" dirty="0">
                <a:solidFill>
                  <a:schemeClr val="tx1">
                    <a:lumMod val="65000"/>
                    <a:lumOff val="35000"/>
                  </a:schemeClr>
                </a:solidFill>
                <a:latin typeface="Century Gothic" panose="020B0502020202020204" pitchFamily="34" charset="0"/>
              </a:rPr>
              <a:t>with description.</a:t>
            </a:r>
          </a:p>
        </p:txBody>
      </p:sp>
      <p:sp>
        <p:nvSpPr>
          <p:cNvPr id="28" name="TextBox 27">
            <a:extLst>
              <a:ext uri="{FF2B5EF4-FFF2-40B4-BE49-F238E27FC236}">
                <a16:creationId xmlns:a16="http://schemas.microsoft.com/office/drawing/2014/main" id="{615C3ACE-DBC0-238C-733F-AA429BCEC75D}"/>
              </a:ext>
            </a:extLst>
          </p:cNvPr>
          <p:cNvSpPr txBox="1"/>
          <p:nvPr/>
        </p:nvSpPr>
        <p:spPr>
          <a:xfrm>
            <a:off x="5092867" y="1730492"/>
            <a:ext cx="2032580"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VALUES</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084553" y="2293095"/>
            <a:ext cx="4138847" cy="1169551"/>
          </a:xfrm>
          <a:prstGeom prst="rect">
            <a:avLst/>
          </a:prstGeom>
          <a:noFill/>
        </p:spPr>
        <p:txBody>
          <a:bodyPr wrap="square" rtlCol="0">
            <a:spAutoFit/>
          </a:bodyPr>
          <a:lstStyle/>
          <a:p>
            <a:r>
              <a:rPr lang="en-US" sz="1000" b="1" dirty="0">
                <a:solidFill>
                  <a:schemeClr val="tx1">
                    <a:lumMod val="65000"/>
                    <a:lumOff val="35000"/>
                  </a:schemeClr>
                </a:solidFill>
                <a:latin typeface="Century Gothic" panose="020B0502020202020204" pitchFamily="34" charset="0"/>
              </a:rPr>
              <a:t>Value 1</a:t>
            </a:r>
            <a:r>
              <a:rPr lang="en-US" sz="1000" dirty="0">
                <a:solidFill>
                  <a:schemeClr val="tx1">
                    <a:lumMod val="65000"/>
                    <a:lumOff val="35000"/>
                  </a:schemeClr>
                </a:solidFill>
                <a:latin typeface="Century Gothic" panose="020B0502020202020204" pitchFamily="34" charset="0"/>
              </a:rPr>
              <a:t>: Description</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Value 2</a:t>
            </a:r>
            <a:r>
              <a:rPr lang="en-US" sz="1000" dirty="0">
                <a:solidFill>
                  <a:schemeClr val="tx1">
                    <a:lumMod val="65000"/>
                    <a:lumOff val="35000"/>
                  </a:schemeClr>
                </a:solidFill>
                <a:latin typeface="Century Gothic" panose="020B0502020202020204" pitchFamily="34" charset="0"/>
              </a:rPr>
              <a:t>: Description</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Value 3</a:t>
            </a:r>
            <a:r>
              <a:rPr lang="en-US" sz="1000" dirty="0">
                <a:solidFill>
                  <a:schemeClr val="tx1">
                    <a:lumMod val="65000"/>
                    <a:lumOff val="35000"/>
                  </a:schemeClr>
                </a:solidFill>
                <a:latin typeface="Century Gothic" panose="020B0502020202020204" pitchFamily="34" charset="0"/>
              </a:rPr>
              <a:t>: Description</a:t>
            </a:r>
          </a:p>
          <a:p>
            <a:endParaRPr lang="en-US" sz="1000" dirty="0">
              <a:solidFill>
                <a:schemeClr val="tx1">
                  <a:lumMod val="65000"/>
                  <a:lumOff val="35000"/>
                </a:schemeClr>
              </a:solidFill>
              <a:latin typeface="Century Gothic" panose="020B0502020202020204" pitchFamily="34" charset="0"/>
            </a:endParaRPr>
          </a:p>
          <a:p>
            <a:r>
              <a:rPr lang="en-US" sz="1000" b="1" dirty="0">
                <a:solidFill>
                  <a:schemeClr val="tx1">
                    <a:lumMod val="65000"/>
                    <a:lumOff val="35000"/>
                  </a:schemeClr>
                </a:solidFill>
                <a:latin typeface="Century Gothic" panose="020B0502020202020204" pitchFamily="34" charset="0"/>
              </a:rPr>
              <a:t>Value 4</a:t>
            </a:r>
            <a:r>
              <a:rPr lang="en-US" sz="1000" dirty="0">
                <a:solidFill>
                  <a:schemeClr val="tx1">
                    <a:lumMod val="65000"/>
                    <a:lumOff val="35000"/>
                  </a:schemeClr>
                </a:solidFill>
                <a:latin typeface="Century Gothic" panose="020B0502020202020204" pitchFamily="34" charset="0"/>
              </a:rPr>
              <a:t>: Description</a:t>
            </a:r>
          </a:p>
        </p:txBody>
      </p:sp>
      <p:sp>
        <p:nvSpPr>
          <p:cNvPr id="41" name="TextBox 40">
            <a:extLst>
              <a:ext uri="{FF2B5EF4-FFF2-40B4-BE49-F238E27FC236}">
                <a16:creationId xmlns:a16="http://schemas.microsoft.com/office/drawing/2014/main" id="{EEFA7AAE-4DB2-6107-8398-4591254CDF38}"/>
              </a:ext>
            </a:extLst>
          </p:cNvPr>
          <p:cNvSpPr txBox="1"/>
          <p:nvPr/>
        </p:nvSpPr>
        <p:spPr>
          <a:xfrm>
            <a:off x="663782" y="4731182"/>
            <a:ext cx="2002224"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STRENGTHS</a:t>
            </a:r>
          </a:p>
        </p:txBody>
      </p:sp>
      <p:sp>
        <p:nvSpPr>
          <p:cNvPr id="42" name="TextBox 41">
            <a:extLst>
              <a:ext uri="{FF2B5EF4-FFF2-40B4-BE49-F238E27FC236}">
                <a16:creationId xmlns:a16="http://schemas.microsoft.com/office/drawing/2014/main" id="{576C42B5-FEBB-6456-DBA7-D7FDAD320D52}"/>
              </a:ext>
            </a:extLst>
          </p:cNvPr>
          <p:cNvSpPr txBox="1"/>
          <p:nvPr/>
        </p:nvSpPr>
        <p:spPr>
          <a:xfrm>
            <a:off x="686479" y="5161977"/>
            <a:ext cx="5153867" cy="861774"/>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List</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List</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List</a:t>
            </a:r>
          </a:p>
        </p:txBody>
      </p:sp>
      <p:sp>
        <p:nvSpPr>
          <p:cNvPr id="2" name="Rectangle 1">
            <a:extLst>
              <a:ext uri="{FF2B5EF4-FFF2-40B4-BE49-F238E27FC236}">
                <a16:creationId xmlns:a16="http://schemas.microsoft.com/office/drawing/2014/main" id="{27AD52F8-5F10-D0D9-2EEB-73596D5A6349}"/>
              </a:ext>
            </a:extLst>
          </p:cNvPr>
          <p:cNvSpPr/>
          <p:nvPr/>
        </p:nvSpPr>
        <p:spPr>
          <a:xfrm>
            <a:off x="9458928" y="1624816"/>
            <a:ext cx="2042821" cy="29138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579818E-FD11-11B9-342F-472D0C782B0E}"/>
              </a:ext>
            </a:extLst>
          </p:cNvPr>
          <p:cNvSpPr txBox="1"/>
          <p:nvPr/>
        </p:nvSpPr>
        <p:spPr>
          <a:xfrm>
            <a:off x="9458927" y="1711434"/>
            <a:ext cx="2011971" cy="52322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NEEDS</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AND EXPECTATIONS</a:t>
            </a:r>
          </a:p>
        </p:txBody>
      </p:sp>
      <p:sp>
        <p:nvSpPr>
          <p:cNvPr id="11" name="TextBox 10">
            <a:extLst>
              <a:ext uri="{FF2B5EF4-FFF2-40B4-BE49-F238E27FC236}">
                <a16:creationId xmlns:a16="http://schemas.microsoft.com/office/drawing/2014/main" id="{87BD5423-E79D-B07F-97EA-CC41980B94CC}"/>
              </a:ext>
            </a:extLst>
          </p:cNvPr>
          <p:cNvSpPr txBox="1"/>
          <p:nvPr/>
        </p:nvSpPr>
        <p:spPr>
          <a:xfrm>
            <a:off x="9458927" y="2272819"/>
            <a:ext cx="2011971" cy="861774"/>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List</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List</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List</a:t>
            </a:r>
          </a:p>
        </p:txBody>
      </p:sp>
      <p:sp>
        <p:nvSpPr>
          <p:cNvPr id="12" name="Rectangle 11">
            <a:extLst>
              <a:ext uri="{FF2B5EF4-FFF2-40B4-BE49-F238E27FC236}">
                <a16:creationId xmlns:a16="http://schemas.microsoft.com/office/drawing/2014/main" id="{0604A728-B21C-3816-97BA-7E1D095DE375}"/>
              </a:ext>
            </a:extLst>
          </p:cNvPr>
          <p:cNvSpPr/>
          <p:nvPr/>
        </p:nvSpPr>
        <p:spPr>
          <a:xfrm>
            <a:off x="6096000" y="4666411"/>
            <a:ext cx="5405749" cy="1755817"/>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F9684E1-DF52-221D-312F-A46FB072F59B}"/>
              </a:ext>
            </a:extLst>
          </p:cNvPr>
          <p:cNvSpPr txBox="1"/>
          <p:nvPr/>
        </p:nvSpPr>
        <p:spPr>
          <a:xfrm>
            <a:off x="6096000" y="4771433"/>
            <a:ext cx="2002224" cy="30777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WEAKNESSES</a:t>
            </a:r>
          </a:p>
        </p:txBody>
      </p:sp>
      <p:sp>
        <p:nvSpPr>
          <p:cNvPr id="15" name="TextBox 14">
            <a:extLst>
              <a:ext uri="{FF2B5EF4-FFF2-40B4-BE49-F238E27FC236}">
                <a16:creationId xmlns:a16="http://schemas.microsoft.com/office/drawing/2014/main" id="{643EAAAD-79B2-5BFA-F64D-28D6F5857175}"/>
              </a:ext>
            </a:extLst>
          </p:cNvPr>
          <p:cNvSpPr txBox="1"/>
          <p:nvPr/>
        </p:nvSpPr>
        <p:spPr>
          <a:xfrm>
            <a:off x="6096000" y="5184232"/>
            <a:ext cx="5269883" cy="861774"/>
          </a:xfrm>
          <a:prstGeom prst="rect">
            <a:avLst/>
          </a:prstGeom>
          <a:noFill/>
        </p:spPr>
        <p:txBody>
          <a:bodyPr wrap="square" rtlCol="0">
            <a:spAutoFit/>
          </a:bodyPr>
          <a:lstStyle/>
          <a:p>
            <a:r>
              <a:rPr lang="en-US" sz="1000" dirty="0">
                <a:solidFill>
                  <a:schemeClr val="tx1">
                    <a:lumMod val="65000"/>
                    <a:lumOff val="35000"/>
                  </a:schemeClr>
                </a:solidFill>
                <a:latin typeface="Century Gothic" panose="020B0502020202020204" pitchFamily="34" charset="0"/>
              </a:rPr>
              <a:t>List</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List</a:t>
            </a:r>
          </a:p>
          <a:p>
            <a:endParaRPr lang="en-US" sz="1000" dirty="0">
              <a:solidFill>
                <a:schemeClr val="tx1">
                  <a:lumMod val="65000"/>
                  <a:lumOff val="35000"/>
                </a:schemeClr>
              </a:solidFill>
              <a:latin typeface="Century Gothic" panose="020B0502020202020204" pitchFamily="34" charset="0"/>
            </a:endParaRPr>
          </a:p>
          <a:p>
            <a:r>
              <a:rPr lang="en-US" sz="1000" dirty="0">
                <a:solidFill>
                  <a:schemeClr val="tx1">
                    <a:lumMod val="65000"/>
                    <a:lumOff val="35000"/>
                  </a:schemeClr>
                </a:solidFill>
                <a:latin typeface="Century Gothic" panose="020B0502020202020204" pitchFamily="34" charset="0"/>
              </a:rPr>
              <a:t>List</a:t>
            </a:r>
          </a:p>
        </p:txBody>
      </p:sp>
      <p:sp>
        <p:nvSpPr>
          <p:cNvPr id="16" name="TextBox 15">
            <a:extLst>
              <a:ext uri="{FF2B5EF4-FFF2-40B4-BE49-F238E27FC236}">
                <a16:creationId xmlns:a16="http://schemas.microsoft.com/office/drawing/2014/main" id="{B5D3129F-7899-91AE-7E1A-D1699D157FDC}"/>
              </a:ext>
            </a:extLst>
          </p:cNvPr>
          <p:cNvSpPr txBox="1"/>
          <p:nvPr/>
        </p:nvSpPr>
        <p:spPr>
          <a:xfrm>
            <a:off x="663782" y="925322"/>
            <a:ext cx="7921066" cy="523220"/>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TEAM NAME: Name</a:t>
            </a:r>
          </a:p>
          <a:p>
            <a:r>
              <a:rPr lang="en-US" sz="1400" dirty="0">
                <a:solidFill>
                  <a:schemeClr val="tx1">
                    <a:lumMod val="65000"/>
                    <a:lumOff val="35000"/>
                  </a:schemeClr>
                </a:solidFill>
                <a:latin typeface="Century Gothic" panose="020B0502020202020204" pitchFamily="34" charset="0"/>
              </a:rPr>
              <a:t>DATE: MM/DD/YY</a:t>
            </a:r>
          </a:p>
        </p:txBody>
      </p:sp>
      <p:pic>
        <p:nvPicPr>
          <p:cNvPr id="19" name="Graphic 18" descr="Target Audience with solid fill">
            <a:extLst>
              <a:ext uri="{FF2B5EF4-FFF2-40B4-BE49-F238E27FC236}">
                <a16:creationId xmlns:a16="http://schemas.microsoft.com/office/drawing/2014/main" id="{9F7C0527-0793-8B4E-3028-2733777829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3826" y="1617567"/>
            <a:ext cx="502850" cy="502850"/>
          </a:xfrm>
          <a:prstGeom prst="rect">
            <a:avLst/>
          </a:prstGeom>
        </p:spPr>
      </p:pic>
      <p:pic>
        <p:nvPicPr>
          <p:cNvPr id="20" name="Graphic 19" descr="Gears with solid fill">
            <a:extLst>
              <a:ext uri="{FF2B5EF4-FFF2-40B4-BE49-F238E27FC236}">
                <a16:creationId xmlns:a16="http://schemas.microsoft.com/office/drawing/2014/main" id="{F491520D-77FA-F574-0433-28D56C80C1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3871" y="1640392"/>
            <a:ext cx="397877" cy="397877"/>
          </a:xfrm>
          <a:prstGeom prst="rect">
            <a:avLst/>
          </a:prstGeom>
        </p:spPr>
      </p:pic>
      <p:pic>
        <p:nvPicPr>
          <p:cNvPr id="36" name="Graphic 35" descr="Bullseye outline">
            <a:extLst>
              <a:ext uri="{FF2B5EF4-FFF2-40B4-BE49-F238E27FC236}">
                <a16:creationId xmlns:a16="http://schemas.microsoft.com/office/drawing/2014/main" id="{C6B47218-56BC-41FB-1509-CA6D030F22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35414" y="1651826"/>
            <a:ext cx="471577" cy="471577"/>
          </a:xfrm>
          <a:prstGeom prst="rect">
            <a:avLst/>
          </a:prstGeom>
        </p:spPr>
      </p:pic>
      <p:pic>
        <p:nvPicPr>
          <p:cNvPr id="40" name="Graphic 39" descr="Open hand with plant outline">
            <a:extLst>
              <a:ext uri="{FF2B5EF4-FFF2-40B4-BE49-F238E27FC236}">
                <a16:creationId xmlns:a16="http://schemas.microsoft.com/office/drawing/2014/main" id="{A9F80066-63AC-70BF-3284-80E282009C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4179" y="1659986"/>
            <a:ext cx="569221" cy="569221"/>
          </a:xfrm>
          <a:prstGeom prst="rect">
            <a:avLst/>
          </a:prstGeom>
        </p:spPr>
      </p:pic>
      <p:pic>
        <p:nvPicPr>
          <p:cNvPr id="59" name="Graphic 58" descr="Body builder outline">
            <a:extLst>
              <a:ext uri="{FF2B5EF4-FFF2-40B4-BE49-F238E27FC236}">
                <a16:creationId xmlns:a16="http://schemas.microsoft.com/office/drawing/2014/main" id="{69E1CFB0-647A-292D-639B-6D13A61347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91876" y="4714470"/>
            <a:ext cx="421704" cy="421704"/>
          </a:xfrm>
          <a:prstGeom prst="rect">
            <a:avLst/>
          </a:prstGeom>
        </p:spPr>
      </p:pic>
      <p:pic>
        <p:nvPicPr>
          <p:cNvPr id="66" name="Graphic 65" descr="Hammer1 outline">
            <a:extLst>
              <a:ext uri="{FF2B5EF4-FFF2-40B4-BE49-F238E27FC236}">
                <a16:creationId xmlns:a16="http://schemas.microsoft.com/office/drawing/2014/main" id="{007A6D5C-5A10-07FB-8532-931F29F4E9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80958" y="4708739"/>
            <a:ext cx="489939" cy="489939"/>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769</TotalTime>
  <Words>178</Words>
  <Application>Microsoft Macintosh PowerPoint</Application>
  <PresentationFormat>Widescreen</PresentationFormat>
  <Paragraphs>43</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35</cp:revision>
  <dcterms:created xsi:type="dcterms:W3CDTF">2022-05-22T18:55:25Z</dcterms:created>
  <dcterms:modified xsi:type="dcterms:W3CDTF">2024-05-23T05:09:19Z</dcterms:modified>
</cp:coreProperties>
</file>