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DCF8EB"/>
    <a:srgbClr val="AEDBE4"/>
    <a:srgbClr val="ABDDC9"/>
    <a:srgbClr val="66BBCC"/>
    <a:srgbClr val="0098C6"/>
    <a:srgbClr val="9CA58C"/>
    <a:srgbClr val="EBD9B6"/>
    <a:srgbClr val="654105"/>
    <a:srgbClr val="7C5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44C4F-95D3-4026-9238-16088CD9A67A}" v="12" dt="2024-04-08T21:04:59.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4" d="100"/>
          <a:sy n="124" d="100"/>
        </p:scale>
        <p:origin x="624" y="1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5944C4F-95D3-4026-9238-16088CD9A67A}"/>
    <pc:docChg chg="undo custSel addSld delSld modSld">
      <pc:chgData name="Bess Dunlevy" userId="dd4b9a8537dbe9d0" providerId="LiveId" clId="{55944C4F-95D3-4026-9238-16088CD9A67A}" dt="2024-04-08T21:06:33.462" v="198" actId="688"/>
      <pc:docMkLst>
        <pc:docMk/>
      </pc:docMkLst>
      <pc:sldChg chg="addSp modSp mod">
        <pc:chgData name="Bess Dunlevy" userId="dd4b9a8537dbe9d0" providerId="LiveId" clId="{55944C4F-95D3-4026-9238-16088CD9A67A}" dt="2024-04-08T21:05:29.879" v="185" actId="14861"/>
        <pc:sldMkLst>
          <pc:docMk/>
          <pc:sldMk cId="1508588292" sldId="342"/>
        </pc:sldMkLst>
        <pc:spChg chg="mod">
          <ac:chgData name="Bess Dunlevy" userId="dd4b9a8537dbe9d0" providerId="LiveId" clId="{55944C4F-95D3-4026-9238-16088CD9A67A}" dt="2024-04-08T20:53:32.266" v="49" actId="20577"/>
          <ac:spMkLst>
            <pc:docMk/>
            <pc:sldMk cId="1508588292" sldId="342"/>
            <ac:spMk id="33" creationId="{143A449B-AAB7-994A-92CE-8F48E2CA7DF6}"/>
          </ac:spMkLst>
        </pc:spChg>
        <pc:picChg chg="add mod">
          <ac:chgData name="Bess Dunlevy" userId="dd4b9a8537dbe9d0" providerId="LiveId" clId="{55944C4F-95D3-4026-9238-16088CD9A67A}" dt="2024-04-08T21:05:29.879" v="185" actId="14861"/>
          <ac:picMkLst>
            <pc:docMk/>
            <pc:sldMk cId="1508588292" sldId="342"/>
            <ac:picMk id="2" creationId="{12E1A142-FB59-91CB-1C56-BD1F02F32247}"/>
          </ac:picMkLst>
        </pc:picChg>
      </pc:sldChg>
      <pc:sldChg chg="del">
        <pc:chgData name="Bess Dunlevy" userId="dd4b9a8537dbe9d0" providerId="LiveId" clId="{55944C4F-95D3-4026-9238-16088CD9A67A}" dt="2024-04-08T20:59:42.345" v="161" actId="47"/>
        <pc:sldMkLst>
          <pc:docMk/>
          <pc:sldMk cId="668885758" sldId="356"/>
        </pc:sldMkLst>
      </pc:sldChg>
      <pc:sldChg chg="addSp delSp modSp new mod">
        <pc:chgData name="Bess Dunlevy" userId="dd4b9a8537dbe9d0" providerId="LiveId" clId="{55944C4F-95D3-4026-9238-16088CD9A67A}" dt="2024-04-08T21:06:33.462" v="198" actId="688"/>
        <pc:sldMkLst>
          <pc:docMk/>
          <pc:sldMk cId="912594713" sldId="357"/>
        </pc:sldMkLst>
        <pc:spChg chg="mod">
          <ac:chgData name="Bess Dunlevy" userId="dd4b9a8537dbe9d0" providerId="LiveId" clId="{55944C4F-95D3-4026-9238-16088CD9A67A}" dt="2024-04-08T20:54:08.916" v="51"/>
          <ac:spMkLst>
            <pc:docMk/>
            <pc:sldMk cId="912594713" sldId="357"/>
            <ac:spMk id="5" creationId="{BC7B3402-0C2B-7C45-DAFB-CD20FD81DA28}"/>
          </ac:spMkLst>
        </pc:spChg>
        <pc:spChg chg="mod">
          <ac:chgData name="Bess Dunlevy" userId="dd4b9a8537dbe9d0" providerId="LiveId" clId="{55944C4F-95D3-4026-9238-16088CD9A67A}" dt="2024-04-08T20:54:08.916" v="51"/>
          <ac:spMkLst>
            <pc:docMk/>
            <pc:sldMk cId="912594713" sldId="357"/>
            <ac:spMk id="8" creationId="{0FFF151C-20EA-4D6C-9F46-E17DE296C264}"/>
          </ac:spMkLst>
        </pc:spChg>
        <pc:spChg chg="mod">
          <ac:chgData name="Bess Dunlevy" userId="dd4b9a8537dbe9d0" providerId="LiveId" clId="{55944C4F-95D3-4026-9238-16088CD9A67A}" dt="2024-04-08T20:54:08.916" v="51"/>
          <ac:spMkLst>
            <pc:docMk/>
            <pc:sldMk cId="912594713" sldId="357"/>
            <ac:spMk id="11" creationId="{0326744A-F28A-4BC4-B88B-76D6077DE577}"/>
          </ac:spMkLst>
        </pc:spChg>
        <pc:spChg chg="mod">
          <ac:chgData name="Bess Dunlevy" userId="dd4b9a8537dbe9d0" providerId="LiveId" clId="{55944C4F-95D3-4026-9238-16088CD9A67A}" dt="2024-04-08T20:54:08.916" v="51"/>
          <ac:spMkLst>
            <pc:docMk/>
            <pc:sldMk cId="912594713" sldId="357"/>
            <ac:spMk id="13" creationId="{9984ABA2-A71B-46B2-9669-DB94F70A1D3A}"/>
          </ac:spMkLst>
        </pc:spChg>
        <pc:spChg chg="mod">
          <ac:chgData name="Bess Dunlevy" userId="dd4b9a8537dbe9d0" providerId="LiveId" clId="{55944C4F-95D3-4026-9238-16088CD9A67A}" dt="2024-04-08T20:54:08.916" v="51"/>
          <ac:spMkLst>
            <pc:docMk/>
            <pc:sldMk cId="912594713" sldId="357"/>
            <ac:spMk id="17" creationId="{133DEFAE-B645-465D-B9BE-BAAEC6A12F44}"/>
          </ac:spMkLst>
        </pc:spChg>
        <pc:spChg chg="mod">
          <ac:chgData name="Bess Dunlevy" userId="dd4b9a8537dbe9d0" providerId="LiveId" clId="{55944C4F-95D3-4026-9238-16088CD9A67A}" dt="2024-04-08T20:54:08.916" v="51"/>
          <ac:spMkLst>
            <pc:docMk/>
            <pc:sldMk cId="912594713" sldId="357"/>
            <ac:spMk id="20" creationId="{A8D562C6-5E1B-4074-B1A0-6F404A4D6C6A}"/>
          </ac:spMkLst>
        </pc:spChg>
        <pc:spChg chg="mod">
          <ac:chgData name="Bess Dunlevy" userId="dd4b9a8537dbe9d0" providerId="LiveId" clId="{55944C4F-95D3-4026-9238-16088CD9A67A}" dt="2024-04-08T20:54:08.916" v="51"/>
          <ac:spMkLst>
            <pc:docMk/>
            <pc:sldMk cId="912594713" sldId="357"/>
            <ac:spMk id="22" creationId="{8A2A9500-760E-4B6F-9FEA-C732F3733F02}"/>
          </ac:spMkLst>
        </pc:spChg>
        <pc:spChg chg="mod">
          <ac:chgData name="Bess Dunlevy" userId="dd4b9a8537dbe9d0" providerId="LiveId" clId="{55944C4F-95D3-4026-9238-16088CD9A67A}" dt="2024-04-08T20:54:08.916" v="51"/>
          <ac:spMkLst>
            <pc:docMk/>
            <pc:sldMk cId="912594713" sldId="357"/>
            <ac:spMk id="26" creationId="{B63176F2-6015-49C3-99BB-5830AD64D795}"/>
          </ac:spMkLst>
        </pc:spChg>
        <pc:spChg chg="add mod">
          <ac:chgData name="Bess Dunlevy" userId="dd4b9a8537dbe9d0" providerId="LiveId" clId="{55944C4F-95D3-4026-9238-16088CD9A67A}" dt="2024-04-08T20:57:02.847" v="104"/>
          <ac:spMkLst>
            <pc:docMk/>
            <pc:sldMk cId="912594713" sldId="357"/>
            <ac:spMk id="33" creationId="{9984ABA2-A71B-46B2-9669-DB94F70A1D3A}"/>
          </ac:spMkLst>
        </pc:spChg>
        <pc:spChg chg="mod">
          <ac:chgData name="Bess Dunlevy" userId="dd4b9a8537dbe9d0" providerId="LiveId" clId="{55944C4F-95D3-4026-9238-16088CD9A67A}" dt="2024-04-08T20:57:10.383" v="115"/>
          <ac:spMkLst>
            <pc:docMk/>
            <pc:sldMk cId="912594713" sldId="357"/>
            <ac:spMk id="36" creationId="{B2088BC6-410F-7329-B130-B2A9F801DAF4}"/>
          </ac:spMkLst>
        </pc:spChg>
        <pc:spChg chg="mod">
          <ac:chgData name="Bess Dunlevy" userId="dd4b9a8537dbe9d0" providerId="LiveId" clId="{55944C4F-95D3-4026-9238-16088CD9A67A}" dt="2024-04-08T20:57:16.287" v="118"/>
          <ac:spMkLst>
            <pc:docMk/>
            <pc:sldMk cId="912594713" sldId="357"/>
            <ac:spMk id="39" creationId="{2C27EDBA-3FED-244D-F76E-02AE367C311F}"/>
          </ac:spMkLst>
        </pc:spChg>
        <pc:spChg chg="mod">
          <ac:chgData name="Bess Dunlevy" userId="dd4b9a8537dbe9d0" providerId="LiveId" clId="{55944C4F-95D3-4026-9238-16088CD9A67A}" dt="2024-04-08T20:57:35.904" v="126"/>
          <ac:spMkLst>
            <pc:docMk/>
            <pc:sldMk cId="912594713" sldId="357"/>
            <ac:spMk id="42" creationId="{31B0D43D-0E09-2BF8-9E12-AE7F26141E75}"/>
          </ac:spMkLst>
        </pc:spChg>
        <pc:spChg chg="mod">
          <ac:chgData name="Bess Dunlevy" userId="dd4b9a8537dbe9d0" providerId="LiveId" clId="{55944C4F-95D3-4026-9238-16088CD9A67A}" dt="2024-04-08T20:57:48.658" v="131"/>
          <ac:spMkLst>
            <pc:docMk/>
            <pc:sldMk cId="912594713" sldId="357"/>
            <ac:spMk id="45" creationId="{EF841F40-73B9-EAE5-1D72-4BD2148AFFF2}"/>
          </ac:spMkLst>
        </pc:spChg>
        <pc:spChg chg="mod">
          <ac:chgData name="Bess Dunlevy" userId="dd4b9a8537dbe9d0" providerId="LiveId" clId="{55944C4F-95D3-4026-9238-16088CD9A67A}" dt="2024-04-08T20:57:56.245" v="134"/>
          <ac:spMkLst>
            <pc:docMk/>
            <pc:sldMk cId="912594713" sldId="357"/>
            <ac:spMk id="48" creationId="{7CFD4080-E69C-8A57-53F1-946DF519329D}"/>
          </ac:spMkLst>
        </pc:spChg>
        <pc:spChg chg="mod">
          <ac:chgData name="Bess Dunlevy" userId="dd4b9a8537dbe9d0" providerId="LiveId" clId="{55944C4F-95D3-4026-9238-16088CD9A67A}" dt="2024-04-08T20:58:05.490" v="137"/>
          <ac:spMkLst>
            <pc:docMk/>
            <pc:sldMk cId="912594713" sldId="357"/>
            <ac:spMk id="51" creationId="{EE9FA6D8-BF17-6B5B-A98E-BC0B014FD0E6}"/>
          </ac:spMkLst>
        </pc:spChg>
        <pc:spChg chg="mod">
          <ac:chgData name="Bess Dunlevy" userId="dd4b9a8537dbe9d0" providerId="LiveId" clId="{55944C4F-95D3-4026-9238-16088CD9A67A}" dt="2024-04-08T20:59:01.396" v="152"/>
          <ac:spMkLst>
            <pc:docMk/>
            <pc:sldMk cId="912594713" sldId="357"/>
            <ac:spMk id="55" creationId="{C98864BD-43B9-0C1E-DCFB-728D96B255B8}"/>
          </ac:spMkLst>
        </pc:spChg>
        <pc:grpChg chg="add del mod">
          <ac:chgData name="Bess Dunlevy" userId="dd4b9a8537dbe9d0" providerId="LiveId" clId="{55944C4F-95D3-4026-9238-16088CD9A67A}" dt="2024-04-08T20:54:19.631" v="53" actId="478"/>
          <ac:grpSpMkLst>
            <pc:docMk/>
            <pc:sldMk cId="912594713" sldId="357"/>
            <ac:grpSpMk id="3" creationId="{226AC5F3-E9DD-FF98-5E70-C396CB60F995}"/>
          </ac:grpSpMkLst>
        </pc:grpChg>
        <pc:grpChg chg="add del mod">
          <ac:chgData name="Bess Dunlevy" userId="dd4b9a8537dbe9d0" providerId="LiveId" clId="{55944C4F-95D3-4026-9238-16088CD9A67A}" dt="2024-04-08T20:54:28.950" v="61" actId="478"/>
          <ac:grpSpMkLst>
            <pc:docMk/>
            <pc:sldMk cId="912594713" sldId="357"/>
            <ac:grpSpMk id="6" creationId="{E96B670A-59B2-D9AE-6C4E-05C133695A4C}"/>
          </ac:grpSpMkLst>
        </pc:grpChg>
        <pc:grpChg chg="add del mod">
          <ac:chgData name="Bess Dunlevy" userId="dd4b9a8537dbe9d0" providerId="LiveId" clId="{55944C4F-95D3-4026-9238-16088CD9A67A}" dt="2024-04-08T20:54:28.038" v="60" actId="478"/>
          <ac:grpSpMkLst>
            <pc:docMk/>
            <pc:sldMk cId="912594713" sldId="357"/>
            <ac:grpSpMk id="9" creationId="{2E6C6A93-26F0-DC1F-EC55-FCEBD8962DFA}"/>
          </ac:grpSpMkLst>
        </pc:grpChg>
        <pc:grpChg chg="add del mod">
          <ac:chgData name="Bess Dunlevy" userId="dd4b9a8537dbe9d0" providerId="LiveId" clId="{55944C4F-95D3-4026-9238-16088CD9A67A}" dt="2024-04-08T20:54:27.063" v="59" actId="478"/>
          <ac:grpSpMkLst>
            <pc:docMk/>
            <pc:sldMk cId="912594713" sldId="357"/>
            <ac:grpSpMk id="12" creationId="{AC274468-A353-184E-199F-FD41DA94B031}"/>
          </ac:grpSpMkLst>
        </pc:grpChg>
        <pc:grpChg chg="add del mod">
          <ac:chgData name="Bess Dunlevy" userId="dd4b9a8537dbe9d0" providerId="LiveId" clId="{55944C4F-95D3-4026-9238-16088CD9A67A}" dt="2024-04-08T20:54:18.477" v="52" actId="478"/>
          <ac:grpSpMkLst>
            <pc:docMk/>
            <pc:sldMk cId="912594713" sldId="357"/>
            <ac:grpSpMk id="15" creationId="{65AA9FDA-C45B-B410-C527-FF11E83B932A}"/>
          </ac:grpSpMkLst>
        </pc:grpChg>
        <pc:grpChg chg="add del mod">
          <ac:chgData name="Bess Dunlevy" userId="dd4b9a8537dbe9d0" providerId="LiveId" clId="{55944C4F-95D3-4026-9238-16088CD9A67A}" dt="2024-04-08T20:54:21.789" v="55" actId="478"/>
          <ac:grpSpMkLst>
            <pc:docMk/>
            <pc:sldMk cId="912594713" sldId="357"/>
            <ac:grpSpMk id="18" creationId="{6421860F-94B2-4CCE-1659-19414A23A86A}"/>
          </ac:grpSpMkLst>
        </pc:grpChg>
        <pc:grpChg chg="add del mod">
          <ac:chgData name="Bess Dunlevy" userId="dd4b9a8537dbe9d0" providerId="LiveId" clId="{55944C4F-95D3-4026-9238-16088CD9A67A}" dt="2024-04-08T20:54:25.950" v="58" actId="478"/>
          <ac:grpSpMkLst>
            <pc:docMk/>
            <pc:sldMk cId="912594713" sldId="357"/>
            <ac:grpSpMk id="21" creationId="{C4EEA80A-C586-0543-AD2E-DB4B2CC62D67}"/>
          </ac:grpSpMkLst>
        </pc:grpChg>
        <pc:grpChg chg="add del mod">
          <ac:chgData name="Bess Dunlevy" userId="dd4b9a8537dbe9d0" providerId="LiveId" clId="{55944C4F-95D3-4026-9238-16088CD9A67A}" dt="2024-04-08T20:54:20.738" v="54" actId="478"/>
          <ac:grpSpMkLst>
            <pc:docMk/>
            <pc:sldMk cId="912594713" sldId="357"/>
            <ac:grpSpMk id="24" creationId="{8FCE8061-BA03-06B7-A455-142FACD4EF22}"/>
          </ac:grpSpMkLst>
        </pc:grpChg>
        <pc:grpChg chg="add mod">
          <ac:chgData name="Bess Dunlevy" userId="dd4b9a8537dbe9d0" providerId="LiveId" clId="{55944C4F-95D3-4026-9238-16088CD9A67A}" dt="2024-04-08T20:57:09.056" v="114" actId="1036"/>
          <ac:grpSpMkLst>
            <pc:docMk/>
            <pc:sldMk cId="912594713" sldId="357"/>
            <ac:grpSpMk id="32" creationId="{D92A42BA-E640-E1B2-706C-2DFCF6362A13}"/>
          </ac:grpSpMkLst>
        </pc:grpChg>
        <pc:grpChg chg="add mod">
          <ac:chgData name="Bess Dunlevy" userId="dd4b9a8537dbe9d0" providerId="LiveId" clId="{55944C4F-95D3-4026-9238-16088CD9A67A}" dt="2024-04-08T20:57:15.248" v="117" actId="1076"/>
          <ac:grpSpMkLst>
            <pc:docMk/>
            <pc:sldMk cId="912594713" sldId="357"/>
            <ac:grpSpMk id="35" creationId="{17B8F1B9-3624-4A7D-B70C-A5A0BCB72CDC}"/>
          </ac:grpSpMkLst>
        </pc:grpChg>
        <pc:grpChg chg="add mod">
          <ac:chgData name="Bess Dunlevy" userId="dd4b9a8537dbe9d0" providerId="LiveId" clId="{55944C4F-95D3-4026-9238-16088CD9A67A}" dt="2024-04-08T20:58:58.348" v="151" actId="1076"/>
          <ac:grpSpMkLst>
            <pc:docMk/>
            <pc:sldMk cId="912594713" sldId="357"/>
            <ac:grpSpMk id="38" creationId="{A0A33358-4292-2517-294B-B7B2F1ECB759}"/>
          </ac:grpSpMkLst>
        </pc:grpChg>
        <pc:grpChg chg="add mod">
          <ac:chgData name="Bess Dunlevy" userId="dd4b9a8537dbe9d0" providerId="LiveId" clId="{55944C4F-95D3-4026-9238-16088CD9A67A}" dt="2024-04-08T21:05:45.726" v="191" actId="1038"/>
          <ac:grpSpMkLst>
            <pc:docMk/>
            <pc:sldMk cId="912594713" sldId="357"/>
            <ac:grpSpMk id="41" creationId="{535345F4-4382-D143-1510-2EC75DF02852}"/>
          </ac:grpSpMkLst>
        </pc:grpChg>
        <pc:grpChg chg="add mod">
          <ac:chgData name="Bess Dunlevy" userId="dd4b9a8537dbe9d0" providerId="LiveId" clId="{55944C4F-95D3-4026-9238-16088CD9A67A}" dt="2024-04-08T20:58:47.907" v="147" actId="1076"/>
          <ac:grpSpMkLst>
            <pc:docMk/>
            <pc:sldMk cId="912594713" sldId="357"/>
            <ac:grpSpMk id="44" creationId="{BB919F4B-F498-84FC-79EC-F735FDC5A05B}"/>
          </ac:grpSpMkLst>
        </pc:grpChg>
        <pc:grpChg chg="add mod">
          <ac:chgData name="Bess Dunlevy" userId="dd4b9a8537dbe9d0" providerId="LiveId" clId="{55944C4F-95D3-4026-9238-16088CD9A67A}" dt="2024-04-08T21:06:13.613" v="196" actId="1037"/>
          <ac:grpSpMkLst>
            <pc:docMk/>
            <pc:sldMk cId="912594713" sldId="357"/>
            <ac:grpSpMk id="47" creationId="{D4CD3453-BFC9-D8BD-D9AC-946FD62936C2}"/>
          </ac:grpSpMkLst>
        </pc:grpChg>
        <pc:grpChg chg="add mod">
          <ac:chgData name="Bess Dunlevy" userId="dd4b9a8537dbe9d0" providerId="LiveId" clId="{55944C4F-95D3-4026-9238-16088CD9A67A}" dt="2024-04-08T21:01:48.706" v="178" actId="1035"/>
          <ac:grpSpMkLst>
            <pc:docMk/>
            <pc:sldMk cId="912594713" sldId="357"/>
            <ac:grpSpMk id="50" creationId="{479F0C2E-544D-71BE-DCBA-2DAF4ADA73FC}"/>
          </ac:grpSpMkLst>
        </pc:grpChg>
        <pc:grpChg chg="add mod">
          <ac:chgData name="Bess Dunlevy" userId="dd4b9a8537dbe9d0" providerId="LiveId" clId="{55944C4F-95D3-4026-9238-16088CD9A67A}" dt="2024-04-08T21:06:33.462" v="198" actId="688"/>
          <ac:grpSpMkLst>
            <pc:docMk/>
            <pc:sldMk cId="912594713" sldId="357"/>
            <ac:grpSpMk id="54" creationId="{786D9F19-F13D-E670-1CD3-24DEF6F11B3A}"/>
          </ac:grpSpMkLst>
        </pc:grpChg>
        <pc:graphicFrameChg chg="add del mod modGraphic">
          <ac:chgData name="Bess Dunlevy" userId="dd4b9a8537dbe9d0" providerId="LiveId" clId="{55944C4F-95D3-4026-9238-16088CD9A67A}" dt="2024-04-08T20:59:28.698" v="160" actId="14100"/>
          <ac:graphicFrameMkLst>
            <pc:docMk/>
            <pc:sldMk cId="912594713" sldId="357"/>
            <ac:graphicFrameMk id="2" creationId="{CB73347C-7870-68E6-ECD9-D47934FB6DD4}"/>
          </ac:graphicFrameMkLst>
        </pc:graphicFrameChg>
        <pc:picChg chg="add del mod">
          <ac:chgData name="Bess Dunlevy" userId="dd4b9a8537dbe9d0" providerId="LiveId" clId="{55944C4F-95D3-4026-9238-16088CD9A67A}" dt="2024-04-08T20:55:56.470" v="87" actId="478"/>
          <ac:picMkLst>
            <pc:docMk/>
            <pc:sldMk cId="912594713" sldId="357"/>
            <ac:picMk id="27" creationId="{79C995A5-057E-6F84-414D-4B6657BA13C6}"/>
          </ac:picMkLst>
        </pc:picChg>
        <pc:picChg chg="add mod ord modCrop">
          <ac:chgData name="Bess Dunlevy" userId="dd4b9a8537dbe9d0" providerId="LiveId" clId="{55944C4F-95D3-4026-9238-16088CD9A67A}" dt="2024-04-08T20:59:19.571" v="158" actId="166"/>
          <ac:picMkLst>
            <pc:docMk/>
            <pc:sldMk cId="912594713" sldId="357"/>
            <ac:picMk id="29" creationId="{7FBA24FE-4047-0677-310A-E0E4496BE246}"/>
          </ac:picMkLst>
        </pc:picChg>
        <pc:cxnChg chg="mod">
          <ac:chgData name="Bess Dunlevy" userId="dd4b9a8537dbe9d0" providerId="LiveId" clId="{55944C4F-95D3-4026-9238-16088CD9A67A}" dt="2024-04-08T20:54:19.631" v="53" actId="478"/>
          <ac:cxnSpMkLst>
            <pc:docMk/>
            <pc:sldMk cId="912594713" sldId="357"/>
            <ac:cxnSpMk id="4" creationId="{D4A11B74-8B9C-6EE8-30FC-BA549A7E10BE}"/>
          </ac:cxnSpMkLst>
        </pc:cxnChg>
        <pc:cxnChg chg="mod">
          <ac:chgData name="Bess Dunlevy" userId="dd4b9a8537dbe9d0" providerId="LiveId" clId="{55944C4F-95D3-4026-9238-16088CD9A67A}" dt="2024-04-08T20:54:08.916" v="51"/>
          <ac:cxnSpMkLst>
            <pc:docMk/>
            <pc:sldMk cId="912594713" sldId="357"/>
            <ac:cxnSpMk id="7" creationId="{AD86197E-EFAC-49E9-B6B0-79F3F75FCA37}"/>
          </ac:cxnSpMkLst>
        </pc:cxnChg>
        <pc:cxnChg chg="mod">
          <ac:chgData name="Bess Dunlevy" userId="dd4b9a8537dbe9d0" providerId="LiveId" clId="{55944C4F-95D3-4026-9238-16088CD9A67A}" dt="2024-04-08T20:54:08.916" v="51"/>
          <ac:cxnSpMkLst>
            <pc:docMk/>
            <pc:sldMk cId="912594713" sldId="357"/>
            <ac:cxnSpMk id="10" creationId="{043233B5-5874-4A1E-9EC8-29B7DA4158B1}"/>
          </ac:cxnSpMkLst>
        </pc:cxnChg>
        <pc:cxnChg chg="mod">
          <ac:chgData name="Bess Dunlevy" userId="dd4b9a8537dbe9d0" providerId="LiveId" clId="{55944C4F-95D3-4026-9238-16088CD9A67A}" dt="2024-04-08T20:54:27.063" v="59" actId="478"/>
          <ac:cxnSpMkLst>
            <pc:docMk/>
            <pc:sldMk cId="912594713" sldId="357"/>
            <ac:cxnSpMk id="14" creationId="{6AC456A3-900C-4187-9273-1476188EA0E9}"/>
          </ac:cxnSpMkLst>
        </pc:cxnChg>
        <pc:cxnChg chg="mod">
          <ac:chgData name="Bess Dunlevy" userId="dd4b9a8537dbe9d0" providerId="LiveId" clId="{55944C4F-95D3-4026-9238-16088CD9A67A}" dt="2024-04-08T20:54:08.916" v="51"/>
          <ac:cxnSpMkLst>
            <pc:docMk/>
            <pc:sldMk cId="912594713" sldId="357"/>
            <ac:cxnSpMk id="16" creationId="{BC466052-D183-4A9C-AEF8-76F5EB8F8493}"/>
          </ac:cxnSpMkLst>
        </pc:cxnChg>
        <pc:cxnChg chg="mod">
          <ac:chgData name="Bess Dunlevy" userId="dd4b9a8537dbe9d0" providerId="LiveId" clId="{55944C4F-95D3-4026-9238-16088CD9A67A}" dt="2024-04-08T20:54:08.916" v="51"/>
          <ac:cxnSpMkLst>
            <pc:docMk/>
            <pc:sldMk cId="912594713" sldId="357"/>
            <ac:cxnSpMk id="19" creationId="{EA802751-84B0-4A96-BC42-ADC39A72DA38}"/>
          </ac:cxnSpMkLst>
        </pc:cxnChg>
        <pc:cxnChg chg="mod">
          <ac:chgData name="Bess Dunlevy" userId="dd4b9a8537dbe9d0" providerId="LiveId" clId="{55944C4F-95D3-4026-9238-16088CD9A67A}" dt="2024-04-08T20:54:08.916" v="51"/>
          <ac:cxnSpMkLst>
            <pc:docMk/>
            <pc:sldMk cId="912594713" sldId="357"/>
            <ac:cxnSpMk id="23" creationId="{F3AAC248-2E09-4EB4-8018-C30F59F5B542}"/>
          </ac:cxnSpMkLst>
        </pc:cxnChg>
        <pc:cxnChg chg="mod">
          <ac:chgData name="Bess Dunlevy" userId="dd4b9a8537dbe9d0" providerId="LiveId" clId="{55944C4F-95D3-4026-9238-16088CD9A67A}" dt="2024-04-08T20:54:08.916" v="51"/>
          <ac:cxnSpMkLst>
            <pc:docMk/>
            <pc:sldMk cId="912594713" sldId="357"/>
            <ac:cxnSpMk id="25" creationId="{738A9624-B56F-47E8-9C65-E59DC826C8C3}"/>
          </ac:cxnSpMkLst>
        </pc:cxnChg>
        <pc:cxnChg chg="add del">
          <ac:chgData name="Bess Dunlevy" userId="dd4b9a8537dbe9d0" providerId="LiveId" clId="{55944C4F-95D3-4026-9238-16088CD9A67A}" dt="2024-04-08T20:56:56.111" v="103" actId="478"/>
          <ac:cxnSpMkLst>
            <pc:docMk/>
            <pc:sldMk cId="912594713" sldId="357"/>
            <ac:cxnSpMk id="31" creationId="{92A4902E-1A4E-09E5-D01A-21658F0E158E}"/>
          </ac:cxnSpMkLst>
        </pc:cxnChg>
        <pc:cxnChg chg="add mod">
          <ac:chgData name="Bess Dunlevy" userId="dd4b9a8537dbe9d0" providerId="LiveId" clId="{55944C4F-95D3-4026-9238-16088CD9A67A}" dt="2024-04-08T20:57:02.847" v="104"/>
          <ac:cxnSpMkLst>
            <pc:docMk/>
            <pc:sldMk cId="912594713" sldId="357"/>
            <ac:cxnSpMk id="34" creationId="{6AC456A3-900C-4187-9273-1476188EA0E9}"/>
          </ac:cxnSpMkLst>
        </pc:cxnChg>
        <pc:cxnChg chg="mod">
          <ac:chgData name="Bess Dunlevy" userId="dd4b9a8537dbe9d0" providerId="LiveId" clId="{55944C4F-95D3-4026-9238-16088CD9A67A}" dt="2024-04-08T20:57:10.383" v="115"/>
          <ac:cxnSpMkLst>
            <pc:docMk/>
            <pc:sldMk cId="912594713" sldId="357"/>
            <ac:cxnSpMk id="37" creationId="{1911CE5B-43C4-67D3-7229-23C9C12DC73C}"/>
          </ac:cxnSpMkLst>
        </pc:cxnChg>
        <pc:cxnChg chg="mod">
          <ac:chgData name="Bess Dunlevy" userId="dd4b9a8537dbe9d0" providerId="LiveId" clId="{55944C4F-95D3-4026-9238-16088CD9A67A}" dt="2024-04-08T20:57:16.287" v="118"/>
          <ac:cxnSpMkLst>
            <pc:docMk/>
            <pc:sldMk cId="912594713" sldId="357"/>
            <ac:cxnSpMk id="40" creationId="{F4DBBAB8-F695-4CF9-568C-6DDA6EFA33FA}"/>
          </ac:cxnSpMkLst>
        </pc:cxnChg>
        <pc:cxnChg chg="mod">
          <ac:chgData name="Bess Dunlevy" userId="dd4b9a8537dbe9d0" providerId="LiveId" clId="{55944C4F-95D3-4026-9238-16088CD9A67A}" dt="2024-04-08T20:57:35.904" v="126"/>
          <ac:cxnSpMkLst>
            <pc:docMk/>
            <pc:sldMk cId="912594713" sldId="357"/>
            <ac:cxnSpMk id="43" creationId="{439DBA51-5308-1122-222F-33A5D797166D}"/>
          </ac:cxnSpMkLst>
        </pc:cxnChg>
        <pc:cxnChg chg="mod">
          <ac:chgData name="Bess Dunlevy" userId="dd4b9a8537dbe9d0" providerId="LiveId" clId="{55944C4F-95D3-4026-9238-16088CD9A67A}" dt="2024-04-08T20:57:48.658" v="131"/>
          <ac:cxnSpMkLst>
            <pc:docMk/>
            <pc:sldMk cId="912594713" sldId="357"/>
            <ac:cxnSpMk id="46" creationId="{4C0F607F-DE9D-0BDF-3EE7-643E30C7AE7D}"/>
          </ac:cxnSpMkLst>
        </pc:cxnChg>
        <pc:cxnChg chg="mod">
          <ac:chgData name="Bess Dunlevy" userId="dd4b9a8537dbe9d0" providerId="LiveId" clId="{55944C4F-95D3-4026-9238-16088CD9A67A}" dt="2024-04-08T20:57:56.245" v="134"/>
          <ac:cxnSpMkLst>
            <pc:docMk/>
            <pc:sldMk cId="912594713" sldId="357"/>
            <ac:cxnSpMk id="49" creationId="{466131FB-1E45-B602-A85E-6E5F8BCEDA3E}"/>
          </ac:cxnSpMkLst>
        </pc:cxnChg>
        <pc:cxnChg chg="mod">
          <ac:chgData name="Bess Dunlevy" userId="dd4b9a8537dbe9d0" providerId="LiveId" clId="{55944C4F-95D3-4026-9238-16088CD9A67A}" dt="2024-04-08T20:58:20.720" v="142" actId="14100"/>
          <ac:cxnSpMkLst>
            <pc:docMk/>
            <pc:sldMk cId="912594713" sldId="357"/>
            <ac:cxnSpMk id="52" creationId="{54AA0DBC-201B-FD70-79A2-6544BA2F413A}"/>
          </ac:cxnSpMkLst>
        </pc:cxnChg>
        <pc:cxnChg chg="mod">
          <ac:chgData name="Bess Dunlevy" userId="dd4b9a8537dbe9d0" providerId="LiveId" clId="{55944C4F-95D3-4026-9238-16088CD9A67A}" dt="2024-04-08T20:59:01.396" v="152"/>
          <ac:cxnSpMkLst>
            <pc:docMk/>
            <pc:sldMk cId="912594713" sldId="357"/>
            <ac:cxnSpMk id="56" creationId="{EAA296A5-E5BB-17A3-7E41-E8283C453A7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5&amp;utm_source=template-powerpoint&amp;utm_medium=content&amp;utm_campaign=Narrative+Scenario+Planning-powerpoint-12075&amp;lpa=Narrative+Scenario+Planning+powerpoint+1207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44190" y="497537"/>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NARRATIVE BUSINESS SCENARIO </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PLANNING TEMPLATE</a:t>
            </a:r>
          </a:p>
        </p:txBody>
      </p:sp>
      <p:pic>
        <p:nvPicPr>
          <p:cNvPr id="2" name="Picture 1" descr="A colorful circle with numbers&#10;&#10;Description automatically generated">
            <a:extLst>
              <a:ext uri="{FF2B5EF4-FFF2-40B4-BE49-F238E27FC236}">
                <a16:creationId xmlns:a16="http://schemas.microsoft.com/office/drawing/2014/main" id="{12E1A142-FB59-91CB-1C56-BD1F02F32247}"/>
              </a:ext>
            </a:extLst>
          </p:cNvPr>
          <p:cNvPicPr>
            <a:picLocks noChangeAspect="1"/>
          </p:cNvPicPr>
          <p:nvPr/>
        </p:nvPicPr>
        <p:blipFill rotWithShape="1">
          <a:blip r:embed="rId5"/>
          <a:srcRect l="15567" t="15439" r="17065" b="18035"/>
          <a:stretch/>
        </p:blipFill>
        <p:spPr>
          <a:xfrm>
            <a:off x="2857697" y="788782"/>
            <a:ext cx="5776163" cy="5703963"/>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73347C-7870-68E6-ECD9-D47934FB6DD4}"/>
              </a:ext>
            </a:extLst>
          </p:cNvPr>
          <p:cNvGraphicFramePr>
            <a:graphicFrameLocks noGrp="1"/>
          </p:cNvGraphicFramePr>
          <p:nvPr>
            <p:extLst>
              <p:ext uri="{D42A27DB-BD31-4B8C-83A1-F6EECF244321}">
                <p14:modId xmlns:p14="http://schemas.microsoft.com/office/powerpoint/2010/main" val="2632245469"/>
              </p:ext>
            </p:extLst>
          </p:nvPr>
        </p:nvGraphicFramePr>
        <p:xfrm>
          <a:off x="539015" y="182447"/>
          <a:ext cx="10799546" cy="6493106"/>
        </p:xfrm>
        <a:graphic>
          <a:graphicData uri="http://schemas.openxmlformats.org/drawingml/2006/table">
            <a:tbl>
              <a:tblPr/>
              <a:tblGrid>
                <a:gridCol w="296241">
                  <a:extLst>
                    <a:ext uri="{9D8B030D-6E8A-4147-A177-3AD203B41FA5}">
                      <a16:colId xmlns:a16="http://schemas.microsoft.com/office/drawing/2014/main" val="2563577997"/>
                    </a:ext>
                  </a:extLst>
                </a:gridCol>
                <a:gridCol w="1102967">
                  <a:extLst>
                    <a:ext uri="{9D8B030D-6E8A-4147-A177-3AD203B41FA5}">
                      <a16:colId xmlns:a16="http://schemas.microsoft.com/office/drawing/2014/main" val="2055254638"/>
                    </a:ext>
                  </a:extLst>
                </a:gridCol>
                <a:gridCol w="1428302">
                  <a:extLst>
                    <a:ext uri="{9D8B030D-6E8A-4147-A177-3AD203B41FA5}">
                      <a16:colId xmlns:a16="http://schemas.microsoft.com/office/drawing/2014/main" val="1398886254"/>
                    </a:ext>
                  </a:extLst>
                </a:gridCol>
                <a:gridCol w="2816927">
                  <a:extLst>
                    <a:ext uri="{9D8B030D-6E8A-4147-A177-3AD203B41FA5}">
                      <a16:colId xmlns:a16="http://schemas.microsoft.com/office/drawing/2014/main" val="2984378591"/>
                    </a:ext>
                  </a:extLst>
                </a:gridCol>
                <a:gridCol w="169280">
                  <a:extLst>
                    <a:ext uri="{9D8B030D-6E8A-4147-A177-3AD203B41FA5}">
                      <a16:colId xmlns:a16="http://schemas.microsoft.com/office/drawing/2014/main" val="1492444191"/>
                    </a:ext>
                  </a:extLst>
                </a:gridCol>
                <a:gridCol w="2816927">
                  <a:extLst>
                    <a:ext uri="{9D8B030D-6E8A-4147-A177-3AD203B41FA5}">
                      <a16:colId xmlns:a16="http://schemas.microsoft.com/office/drawing/2014/main" val="1894846847"/>
                    </a:ext>
                  </a:extLst>
                </a:gridCol>
                <a:gridCol w="740600">
                  <a:extLst>
                    <a:ext uri="{9D8B030D-6E8A-4147-A177-3AD203B41FA5}">
                      <a16:colId xmlns:a16="http://schemas.microsoft.com/office/drawing/2014/main" val="2569973721"/>
                    </a:ext>
                  </a:extLst>
                </a:gridCol>
                <a:gridCol w="1428302">
                  <a:extLst>
                    <a:ext uri="{9D8B030D-6E8A-4147-A177-3AD203B41FA5}">
                      <a16:colId xmlns:a16="http://schemas.microsoft.com/office/drawing/2014/main" val="2842401110"/>
                    </a:ext>
                  </a:extLst>
                </a:gridCol>
              </a:tblGrid>
              <a:tr h="322748">
                <a:tc>
                  <a:txBody>
                    <a:bodyPr/>
                    <a:lstStyle/>
                    <a:p>
                      <a:pPr algn="l" fontAlgn="ctr"/>
                      <a:endParaRPr lang="en-US" sz="1200" b="1" i="0" u="none" strike="noStrike">
                        <a:solidFill>
                          <a:srgbClr val="595959"/>
                        </a:solidFill>
                        <a:effectLst/>
                        <a:latin typeface="Century Gothic" panose="020B0502020202020204" pitchFamily="34" charset="0"/>
                      </a:endParaRPr>
                    </a:p>
                  </a:txBody>
                  <a:tcPr marL="0" marR="0" marT="0" marB="0" anchor="ctr">
                    <a:lnL>
                      <a:noFill/>
                    </a:lnL>
                    <a:lnR>
                      <a:noFill/>
                    </a:lnR>
                    <a:lnT>
                      <a:noFill/>
                    </a:lnT>
                    <a:lnB>
                      <a:noFill/>
                    </a:lnB>
                    <a:noFill/>
                  </a:tcPr>
                </a:tc>
                <a:tc gridSpan="2">
                  <a:txBody>
                    <a:bodyPr/>
                    <a:lstStyle/>
                    <a:p>
                      <a:pPr algn="ctr" fontAlgn="b"/>
                      <a:r>
                        <a:rPr lang="en-US" sz="1500" b="1" i="0" u="none" strike="noStrike" dirty="0">
                          <a:solidFill>
                            <a:srgbClr val="595959"/>
                          </a:solidFill>
                          <a:effectLst/>
                          <a:highlight>
                            <a:srgbClr val="B7F0D9"/>
                          </a:highlight>
                          <a:latin typeface="Century Gothic" panose="020B0502020202020204" pitchFamily="34" charset="0"/>
                        </a:rPr>
                        <a:t>1. Set the Scene</a:t>
                      </a:r>
                      <a:endParaRPr lang="en-US" sz="15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B7F0D9"/>
                    </a:solidFill>
                  </a:tcPr>
                </a:tc>
                <a:tc hMerge="1">
                  <a:txBody>
                    <a:bodyPr/>
                    <a:lstStyle/>
                    <a:p>
                      <a:endParaRPr lang="en-US"/>
                    </a:p>
                  </a:txBody>
                  <a:tcPr/>
                </a:tc>
                <a:tc>
                  <a:txBody>
                    <a:bodyPr/>
                    <a:lstStyle/>
                    <a:p>
                      <a:pPr algn="l" fontAlgn="ctr"/>
                      <a:endParaRPr lang="en-US" sz="1100" b="1" i="0" u="none" strike="noStrike">
                        <a:solidFill>
                          <a:srgbClr val="595959"/>
                        </a:solidFill>
                        <a:effectLst/>
                        <a:latin typeface="Century Gothic" panose="020B0502020202020204" pitchFamily="34" charset="0"/>
                      </a:endParaRPr>
                    </a:p>
                  </a:txBody>
                  <a:tcPr marL="0" marR="0" marT="0" marB="0" anchor="ctr">
                    <a:lnL>
                      <a:noFill/>
                    </a:lnL>
                    <a:lnR>
                      <a:noFill/>
                    </a:lnR>
                    <a:lnT>
                      <a:noFill/>
                    </a:lnT>
                    <a:lnB>
                      <a:noFill/>
                    </a:lnB>
                    <a:noFill/>
                  </a:tcPr>
                </a:tc>
                <a:tc>
                  <a:txBody>
                    <a:bodyPr/>
                    <a:lstStyle/>
                    <a:p>
                      <a:pPr algn="l" fontAlgn="ctr"/>
                      <a:endParaRPr lang="en-US" sz="1100" b="1" i="0" u="none" strike="noStrike">
                        <a:solidFill>
                          <a:srgbClr val="595959"/>
                        </a:solidFill>
                        <a:effectLst/>
                        <a:latin typeface="Century Gothic" panose="020B0502020202020204" pitchFamily="34" charset="0"/>
                      </a:endParaRPr>
                    </a:p>
                  </a:txBody>
                  <a:tcPr marL="0" marR="0" marT="0" marB="0" anchor="ctr">
                    <a:lnL>
                      <a:noFill/>
                    </a:lnL>
                    <a:lnR>
                      <a:noFill/>
                    </a:lnR>
                    <a:lnT>
                      <a:noFill/>
                    </a:lnT>
                    <a:lnB>
                      <a:noFill/>
                    </a:lnB>
                    <a:noFill/>
                  </a:tcPr>
                </a:tc>
                <a:tc>
                  <a:txBody>
                    <a:bodyPr/>
                    <a:lstStyle/>
                    <a:p>
                      <a:pPr algn="l" fontAlgn="ctr"/>
                      <a:endParaRPr lang="en-US" sz="1100" b="1" i="0" u="none" strike="noStrike">
                        <a:solidFill>
                          <a:srgbClr val="595959"/>
                        </a:solidFill>
                        <a:effectLst/>
                        <a:latin typeface="Century Gothic" panose="020B0502020202020204" pitchFamily="34" charset="0"/>
                      </a:endParaRPr>
                    </a:p>
                  </a:txBody>
                  <a:tcPr marL="0" marR="0" marT="0" marB="0" anchor="ctr">
                    <a:lnL>
                      <a:noFill/>
                    </a:lnL>
                    <a:lnR>
                      <a:noFill/>
                    </a:lnR>
                    <a:lnT>
                      <a:noFill/>
                    </a:lnT>
                    <a:lnB>
                      <a:noFill/>
                    </a:lnB>
                    <a:noFill/>
                  </a:tcPr>
                </a:tc>
                <a:tc gridSpan="2">
                  <a:txBody>
                    <a:bodyPr/>
                    <a:lstStyle/>
                    <a:p>
                      <a:pPr algn="ctr" fontAlgn="ctr"/>
                      <a:r>
                        <a:rPr lang="en-US" sz="1500" b="1" i="0" u="none" strike="noStrike" dirty="0">
                          <a:solidFill>
                            <a:srgbClr val="595959"/>
                          </a:solidFill>
                          <a:effectLst/>
                          <a:highlight>
                            <a:srgbClr val="F8CBAD"/>
                          </a:highlight>
                          <a:latin typeface="Century Gothic" panose="020B0502020202020204" pitchFamily="34" charset="0"/>
                        </a:rPr>
                        <a:t>2. Develop Characters</a:t>
                      </a:r>
                    </a:p>
                  </a:txBody>
                  <a:tcPr marL="0" marR="0" marT="0" marB="0" anchor="ctr">
                    <a:lnL>
                      <a:noFill/>
                    </a:lnL>
                    <a:lnR>
                      <a:noFill/>
                    </a:lnR>
                    <a:lnT>
                      <a:noFill/>
                    </a:lnT>
                    <a:lnB>
                      <a:noFill/>
                    </a:lnB>
                    <a:solidFill>
                      <a:srgbClr val="F8CBAD"/>
                    </a:solidFill>
                  </a:tcPr>
                </a:tc>
                <a:tc hMerge="1">
                  <a:txBody>
                    <a:bodyPr/>
                    <a:lstStyle/>
                    <a:p>
                      <a:endParaRPr lang="en-US"/>
                    </a:p>
                  </a:txBody>
                  <a:tcPr/>
                </a:tc>
                <a:extLst>
                  <a:ext uri="{0D108BD9-81ED-4DB2-BD59-A6C34878D82A}">
                    <a16:rowId xmlns:a16="http://schemas.microsoft.com/office/drawing/2014/main" val="4139232571"/>
                  </a:ext>
                </a:extLst>
              </a:tr>
              <a:tr h="1070938">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a:txBody>
                    <a:bodyPr/>
                    <a:lstStyle/>
                    <a:p>
                      <a:pPr algn="l" fontAlgn="ctr"/>
                      <a:r>
                        <a:rPr lang="en-US" sz="900" b="1" i="0" u="none" strike="noStrike" dirty="0">
                          <a:solidFill>
                            <a:srgbClr val="595959"/>
                          </a:solidFill>
                          <a:effectLst/>
                          <a:highlight>
                            <a:srgbClr val="B7F0D9"/>
                          </a:highlight>
                          <a:latin typeface="Century Gothic" panose="020B0502020202020204" pitchFamily="34" charset="0"/>
                        </a:rPr>
                        <a:t>Identify Key Focus Areas</a:t>
                      </a:r>
                      <a:r>
                        <a:rPr lang="en-US" sz="900" b="0" i="0" u="none" strike="noStrike" dirty="0">
                          <a:solidFill>
                            <a:srgbClr val="595959"/>
                          </a:solidFill>
                          <a:effectLst/>
                          <a:highlight>
                            <a:srgbClr val="B7F0D9"/>
                          </a:highlight>
                          <a:latin typeface="Century Gothic" panose="020B0502020202020204" pitchFamily="34" charset="0"/>
                        </a:rPr>
                        <a:t>: Determine your business’s central themes or challenges.</a:t>
                      </a:r>
                      <a:br>
                        <a:rPr lang="en-US" sz="900" b="0" i="0" u="none" strike="noStrike" dirty="0">
                          <a:solidFill>
                            <a:srgbClr val="595959"/>
                          </a:solidFill>
                          <a:effectLst/>
                          <a:highlight>
                            <a:srgbClr val="B7F0D9"/>
                          </a:highlight>
                          <a:latin typeface="Century Gothic" panose="020B0502020202020204" pitchFamily="34" charset="0"/>
                        </a:rPr>
                      </a:br>
                      <a:r>
                        <a:rPr lang="en-US" sz="900" b="1" i="0" u="none" strike="noStrike" dirty="0">
                          <a:solidFill>
                            <a:srgbClr val="595959"/>
                          </a:solidFill>
                          <a:effectLst/>
                          <a:highlight>
                            <a:srgbClr val="B7F0D9"/>
                          </a:highlight>
                          <a:latin typeface="Century Gothic" panose="020B0502020202020204" pitchFamily="34" charset="0"/>
                        </a:rPr>
                        <a:t>Analyze the Current State</a:t>
                      </a:r>
                      <a:r>
                        <a:rPr lang="en-US" sz="900" b="0" i="0" u="none" strike="noStrike" dirty="0">
                          <a:solidFill>
                            <a:srgbClr val="595959"/>
                          </a:solidFill>
                          <a:effectLst/>
                          <a:highlight>
                            <a:srgbClr val="B7F0D9"/>
                          </a:highlight>
                          <a:latin typeface="Century Gothic" panose="020B0502020202020204" pitchFamily="34" charset="0"/>
                        </a:rPr>
                        <a:t>: Review the present situation of your business and its external environment.</a:t>
                      </a:r>
                      <a:br>
                        <a:rPr lang="en-US" sz="900" b="0" i="0" u="none" strike="noStrike" dirty="0">
                          <a:solidFill>
                            <a:srgbClr val="595959"/>
                          </a:solidFill>
                          <a:effectLst/>
                          <a:highlight>
                            <a:srgbClr val="B7F0D9"/>
                          </a:highlight>
                          <a:latin typeface="Century Gothic" panose="020B0502020202020204" pitchFamily="34" charset="0"/>
                        </a:rPr>
                      </a:br>
                      <a:r>
                        <a:rPr lang="en-US" sz="900" b="1" i="0" u="none" strike="noStrike" dirty="0">
                          <a:solidFill>
                            <a:srgbClr val="595959"/>
                          </a:solidFill>
                          <a:effectLst/>
                          <a:highlight>
                            <a:srgbClr val="B7F0D9"/>
                          </a:highlight>
                          <a:latin typeface="Century Gothic" panose="020B0502020202020204" pitchFamily="34" charset="0"/>
                        </a:rPr>
                        <a:t>Define Objectives</a:t>
                      </a:r>
                      <a:r>
                        <a:rPr lang="en-US" sz="900" b="0" i="0" u="none" strike="noStrike" dirty="0">
                          <a:solidFill>
                            <a:srgbClr val="595959"/>
                          </a:solidFill>
                          <a:effectLst/>
                          <a:highlight>
                            <a:srgbClr val="B7F0D9"/>
                          </a:highlight>
                          <a:latin typeface="Century Gothic" panose="020B0502020202020204" pitchFamily="34" charset="0"/>
                        </a:rPr>
                        <a:t>: State your goals for scenario planning.</a:t>
                      </a:r>
                    </a:p>
                  </a:txBody>
                  <a:tcPr marL="44241" marR="0" marT="0" marB="0" anchor="ctr">
                    <a:lnL>
                      <a:noFill/>
                    </a:lnL>
                    <a:lnR>
                      <a:noFill/>
                    </a:lnR>
                    <a:lnT>
                      <a:noFill/>
                    </a:lnT>
                    <a:lnB>
                      <a:noFill/>
                    </a:lnB>
                    <a:solidFill>
                      <a:srgbClr val="B7F0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a:txBody>
                    <a:bodyPr/>
                    <a:lstStyle/>
                    <a:p>
                      <a:pPr algn="l" fontAlgn="ctr"/>
                      <a:r>
                        <a:rPr lang="en-US" sz="900" b="1" i="0" u="none" strike="noStrike" dirty="0">
                          <a:solidFill>
                            <a:srgbClr val="595959"/>
                          </a:solidFill>
                          <a:effectLst/>
                          <a:highlight>
                            <a:srgbClr val="F8CBAD"/>
                          </a:highlight>
                          <a:latin typeface="Century Gothic" panose="020B0502020202020204" pitchFamily="34" charset="0"/>
                        </a:rPr>
                        <a:t>List Stakeholders:</a:t>
                      </a:r>
                      <a:r>
                        <a:rPr lang="en-US" sz="900" b="0" i="0" u="none" strike="noStrike" dirty="0">
                          <a:solidFill>
                            <a:srgbClr val="595959"/>
                          </a:solidFill>
                          <a:effectLst/>
                          <a:highlight>
                            <a:srgbClr val="F8CBAD"/>
                          </a:highlight>
                          <a:latin typeface="Century Gothic" panose="020B0502020202020204" pitchFamily="34" charset="0"/>
                        </a:rPr>
                        <a:t> Identify all relevant stakeholders such as customers, employees, and partners.</a:t>
                      </a:r>
                      <a:br>
                        <a:rPr lang="en-US" sz="900" b="0" i="0" u="none" strike="noStrike" dirty="0">
                          <a:solidFill>
                            <a:srgbClr val="595959"/>
                          </a:solidFill>
                          <a:effectLst/>
                          <a:highlight>
                            <a:srgbClr val="F8CBAD"/>
                          </a:highlight>
                          <a:latin typeface="Century Gothic" panose="020B0502020202020204" pitchFamily="34" charset="0"/>
                        </a:rPr>
                      </a:br>
                      <a:r>
                        <a:rPr lang="en-US" sz="900" b="1" i="0" u="none" strike="noStrike" dirty="0">
                          <a:solidFill>
                            <a:srgbClr val="595959"/>
                          </a:solidFill>
                          <a:effectLst/>
                          <a:highlight>
                            <a:srgbClr val="F8CBAD"/>
                          </a:highlight>
                          <a:latin typeface="Century Gothic" panose="020B0502020202020204" pitchFamily="34" charset="0"/>
                        </a:rPr>
                        <a:t>Assign Roles and Perspectives:</a:t>
                      </a:r>
                      <a:r>
                        <a:rPr lang="en-US" sz="900" b="0" i="0" u="none" strike="noStrike" dirty="0">
                          <a:solidFill>
                            <a:srgbClr val="595959"/>
                          </a:solidFill>
                          <a:effectLst/>
                          <a:highlight>
                            <a:srgbClr val="F8CBAD"/>
                          </a:highlight>
                          <a:latin typeface="Century Gothic" panose="020B0502020202020204" pitchFamily="34" charset="0"/>
                        </a:rPr>
                        <a:t> Define the roles these stakeholders play and their views on business challenges.</a:t>
                      </a:r>
                    </a:p>
                  </a:txBody>
                  <a:tcPr marL="44241" marR="0" marT="0" marB="0" anchor="ctr">
                    <a:lnL>
                      <a:noFill/>
                    </a:lnL>
                    <a:lnR>
                      <a:noFill/>
                    </a:lnR>
                    <a:lnT>
                      <a:noFill/>
                    </a:lnT>
                    <a:lnB>
                      <a:noFill/>
                    </a:lnB>
                    <a:solidFill>
                      <a:srgbClr val="F8CBAD"/>
                    </a:solidFill>
                  </a:tcPr>
                </a:tc>
                <a:tc hMerge="1">
                  <a:txBody>
                    <a:bodyPr/>
                    <a:lstStyle/>
                    <a:p>
                      <a:endParaRPr lang="en-US"/>
                    </a:p>
                  </a:txBody>
                  <a:tcPr/>
                </a:tc>
                <a:extLst>
                  <a:ext uri="{0D108BD9-81ED-4DB2-BD59-A6C34878D82A}">
                    <a16:rowId xmlns:a16="http://schemas.microsoft.com/office/drawing/2014/main" val="3733213593"/>
                  </a:ext>
                </a:extLst>
              </a:tr>
              <a:tr h="187781">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FFF"/>
                          </a:highlight>
                          <a:latin typeface="Century Gothic" panose="020B0502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FFF"/>
                          </a:highlight>
                          <a:latin typeface="Century Gothic" panose="020B0502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1966879"/>
                  </a:ext>
                </a:extLst>
              </a:tr>
              <a:tr h="322748">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a:txBody>
                    <a:bodyPr/>
                    <a:lstStyle/>
                    <a:p>
                      <a:pPr algn="ctr" fontAlgn="ctr"/>
                      <a:r>
                        <a:rPr lang="en-US" sz="1500" b="1" i="0" u="none" strike="noStrike" dirty="0">
                          <a:solidFill>
                            <a:srgbClr val="595959"/>
                          </a:solidFill>
                          <a:effectLst/>
                          <a:highlight>
                            <a:srgbClr val="D6DCE4"/>
                          </a:highlight>
                          <a:latin typeface="Century Gothic" panose="020B0502020202020204" pitchFamily="34" charset="0"/>
                        </a:rPr>
                        <a:t>8. Monitor &amp; Adapt</a:t>
                      </a:r>
                    </a:p>
                  </a:txBody>
                  <a:tcPr marL="0" marR="0" marT="0" marB="0" anchor="ctr">
                    <a:lnL>
                      <a:noFill/>
                    </a:lnL>
                    <a:lnR>
                      <a:noFill/>
                    </a:lnR>
                    <a:lnT>
                      <a:noFill/>
                    </a:lnT>
                    <a:lnB>
                      <a:noFill/>
                    </a:lnB>
                    <a:solidFill>
                      <a:srgbClr val="D6DCE4"/>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a:txBody>
                    <a:bodyPr/>
                    <a:lstStyle/>
                    <a:p>
                      <a:pPr algn="ctr" fontAlgn="ctr"/>
                      <a:r>
                        <a:rPr lang="en-US" sz="1500" b="1" i="0" u="none" strike="noStrike" dirty="0">
                          <a:solidFill>
                            <a:srgbClr val="595959"/>
                          </a:solidFill>
                          <a:effectLst/>
                          <a:highlight>
                            <a:srgbClr val="FDFBCF"/>
                          </a:highlight>
                          <a:latin typeface="Century Gothic" panose="020B0502020202020204" pitchFamily="34" charset="0"/>
                        </a:rPr>
                        <a:t>3. Plot Trends</a:t>
                      </a:r>
                    </a:p>
                  </a:txBody>
                  <a:tcPr marL="0" marR="0" marT="0" marB="0" anchor="ctr">
                    <a:lnL>
                      <a:noFill/>
                    </a:lnL>
                    <a:lnR>
                      <a:noFill/>
                    </a:lnR>
                    <a:lnT>
                      <a:noFill/>
                    </a:lnT>
                    <a:lnB>
                      <a:noFill/>
                    </a:lnB>
                    <a:solidFill>
                      <a:srgbClr val="FDFBCF"/>
                    </a:solidFill>
                  </a:tcPr>
                </a:tc>
                <a:tc hMerge="1">
                  <a:txBody>
                    <a:bodyPr/>
                    <a:lstStyle/>
                    <a:p>
                      <a:endParaRPr lang="en-US"/>
                    </a:p>
                  </a:txBody>
                  <a:tcPr/>
                </a:tc>
                <a:extLst>
                  <a:ext uri="{0D108BD9-81ED-4DB2-BD59-A6C34878D82A}">
                    <a16:rowId xmlns:a16="http://schemas.microsoft.com/office/drawing/2014/main" val="4026726143"/>
                  </a:ext>
                </a:extLst>
              </a:tr>
              <a:tr h="1202970">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a:txBody>
                    <a:bodyPr/>
                    <a:lstStyle/>
                    <a:p>
                      <a:pPr algn="l" fontAlgn="ctr"/>
                      <a:r>
                        <a:rPr lang="en-US" sz="900" b="1" i="0" u="none" strike="noStrike" dirty="0">
                          <a:solidFill>
                            <a:srgbClr val="595959"/>
                          </a:solidFill>
                          <a:effectLst/>
                          <a:highlight>
                            <a:srgbClr val="D6DCE4"/>
                          </a:highlight>
                          <a:latin typeface="Century Gothic" panose="020B0502020202020204" pitchFamily="34" charset="0"/>
                        </a:rPr>
                        <a:t>Set Indicators</a:t>
                      </a:r>
                      <a:r>
                        <a:rPr lang="en-US" sz="900" b="0" i="0" u="none" strike="noStrike" dirty="0">
                          <a:solidFill>
                            <a:srgbClr val="595959"/>
                          </a:solidFill>
                          <a:effectLst/>
                          <a:highlight>
                            <a:srgbClr val="D6DCE4"/>
                          </a:highlight>
                          <a:latin typeface="Century Gothic" panose="020B0502020202020204" pitchFamily="34" charset="0"/>
                        </a:rPr>
                        <a:t>: Choose indicators that hint at which scenario is unfolding.</a:t>
                      </a:r>
                      <a:br>
                        <a:rPr lang="en-US" sz="900" b="0" i="0" u="none" strike="noStrike" dirty="0">
                          <a:solidFill>
                            <a:srgbClr val="595959"/>
                          </a:solidFill>
                          <a:effectLst/>
                          <a:highlight>
                            <a:srgbClr val="D6DCE4"/>
                          </a:highlight>
                          <a:latin typeface="Century Gothic" panose="020B0502020202020204" pitchFamily="34" charset="0"/>
                        </a:rPr>
                      </a:br>
                      <a:r>
                        <a:rPr lang="en-US" sz="900" b="1" i="0" u="none" strike="noStrike" dirty="0">
                          <a:solidFill>
                            <a:srgbClr val="595959"/>
                          </a:solidFill>
                          <a:effectLst/>
                          <a:highlight>
                            <a:srgbClr val="D6DCE4"/>
                          </a:highlight>
                          <a:latin typeface="Century Gothic" panose="020B0502020202020204" pitchFamily="34" charset="0"/>
                        </a:rPr>
                        <a:t>Regularly Review and Adjust</a:t>
                      </a:r>
                      <a:r>
                        <a:rPr lang="en-US" sz="900" b="0" i="0" u="none" strike="noStrike" dirty="0">
                          <a:solidFill>
                            <a:srgbClr val="595959"/>
                          </a:solidFill>
                          <a:effectLst/>
                          <a:highlight>
                            <a:srgbClr val="D6DCE4"/>
                          </a:highlight>
                          <a:latin typeface="Century Gothic" panose="020B0502020202020204" pitchFamily="34" charset="0"/>
                        </a:rPr>
                        <a:t>: Implement a process for ongoing strategy review and adjustments based on new data or changing circumstances.</a:t>
                      </a:r>
                    </a:p>
                  </a:txBody>
                  <a:tcPr marL="44241" marR="0" marT="0" marB="0" anchor="ctr">
                    <a:lnL>
                      <a:noFill/>
                    </a:lnL>
                    <a:lnR>
                      <a:noFill/>
                    </a:lnR>
                    <a:lnT>
                      <a:noFill/>
                    </a:lnT>
                    <a:lnB>
                      <a:noFill/>
                    </a:lnB>
                    <a:solidFill>
                      <a:srgbClr val="D6DCE4"/>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a:txBody>
                    <a:bodyPr/>
                    <a:lstStyle/>
                    <a:p>
                      <a:pPr algn="l" fontAlgn="ctr"/>
                      <a:r>
                        <a:rPr lang="en-US" sz="900" b="1" i="0" u="none" strike="noStrike" dirty="0">
                          <a:solidFill>
                            <a:srgbClr val="595959"/>
                          </a:solidFill>
                          <a:effectLst/>
                          <a:highlight>
                            <a:srgbClr val="FDFBCF"/>
                          </a:highlight>
                          <a:latin typeface="Century Gothic" panose="020B0502020202020204" pitchFamily="34" charset="0"/>
                        </a:rPr>
                        <a:t>Identify Driving Forces:</a:t>
                      </a:r>
                      <a:r>
                        <a:rPr lang="en-US" sz="900" b="0" i="0" u="none" strike="noStrike" dirty="0">
                          <a:solidFill>
                            <a:srgbClr val="595959"/>
                          </a:solidFill>
                          <a:effectLst/>
                          <a:highlight>
                            <a:srgbClr val="FDFBCF"/>
                          </a:highlight>
                          <a:latin typeface="Century Gothic" panose="020B0502020202020204" pitchFamily="34" charset="0"/>
                        </a:rPr>
                        <a:t> Spot key trends, uncertainties, and forces that could shape the future.</a:t>
                      </a:r>
                      <a:br>
                        <a:rPr lang="en-US" sz="900" b="0" i="0" u="none" strike="noStrike" dirty="0">
                          <a:solidFill>
                            <a:srgbClr val="595959"/>
                          </a:solidFill>
                          <a:effectLst/>
                          <a:highlight>
                            <a:srgbClr val="FDFBCF"/>
                          </a:highlight>
                          <a:latin typeface="Century Gothic" panose="020B0502020202020204" pitchFamily="34" charset="0"/>
                        </a:rPr>
                      </a:br>
                      <a:r>
                        <a:rPr lang="en-US" sz="900" b="1" i="0" u="none" strike="noStrike" dirty="0">
                          <a:solidFill>
                            <a:srgbClr val="595959"/>
                          </a:solidFill>
                          <a:effectLst/>
                          <a:highlight>
                            <a:srgbClr val="FDFBCF"/>
                          </a:highlight>
                          <a:latin typeface="Century Gothic" panose="020B0502020202020204" pitchFamily="34" charset="0"/>
                        </a:rPr>
                        <a:t>Collect Data and Insights: </a:t>
                      </a:r>
                      <a:r>
                        <a:rPr lang="en-US" sz="900" b="0" i="0" u="none" strike="noStrike" dirty="0">
                          <a:solidFill>
                            <a:srgbClr val="595959"/>
                          </a:solidFill>
                          <a:effectLst/>
                          <a:highlight>
                            <a:srgbClr val="FDFBCF"/>
                          </a:highlight>
                          <a:latin typeface="Century Gothic" panose="020B0502020202020204" pitchFamily="34" charset="0"/>
                        </a:rPr>
                        <a:t>Gather relevant data and insights on these trends.</a:t>
                      </a:r>
                    </a:p>
                  </a:txBody>
                  <a:tcPr marL="44241" marR="0" marT="0" marB="0" anchor="ctr">
                    <a:lnL>
                      <a:noFill/>
                    </a:lnL>
                    <a:lnR>
                      <a:noFill/>
                    </a:lnR>
                    <a:lnT>
                      <a:noFill/>
                    </a:lnT>
                    <a:lnB>
                      <a:noFill/>
                    </a:lnB>
                    <a:solidFill>
                      <a:srgbClr val="FDFBCF"/>
                    </a:solidFill>
                  </a:tcPr>
                </a:tc>
                <a:tc hMerge="1">
                  <a:txBody>
                    <a:bodyPr/>
                    <a:lstStyle/>
                    <a:p>
                      <a:endParaRPr lang="en-US"/>
                    </a:p>
                  </a:txBody>
                  <a:tcPr/>
                </a:tc>
                <a:extLst>
                  <a:ext uri="{0D108BD9-81ED-4DB2-BD59-A6C34878D82A}">
                    <a16:rowId xmlns:a16="http://schemas.microsoft.com/office/drawing/2014/main" val="2925097830"/>
                  </a:ext>
                </a:extLst>
              </a:tr>
              <a:tr h="187781">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FFF"/>
                          </a:highlight>
                          <a:latin typeface="Century Gothic" panose="020B0502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FFF"/>
                          </a:highlight>
                          <a:latin typeface="Century Gothic" panose="020B0502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17847999"/>
                  </a:ext>
                </a:extLst>
              </a:tr>
              <a:tr h="322748">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ctr" fontAlgn="ctr"/>
                      <a:r>
                        <a:rPr lang="en-US" sz="1500" b="1" i="0" u="none" strike="noStrike" dirty="0">
                          <a:solidFill>
                            <a:srgbClr val="595959"/>
                          </a:solidFill>
                          <a:effectLst/>
                          <a:highlight>
                            <a:srgbClr val="E7E6E6"/>
                          </a:highlight>
                          <a:latin typeface="Century Gothic" panose="020B0502020202020204" pitchFamily="34" charset="0"/>
                        </a:rPr>
                        <a:t>7. Plan Implementation</a:t>
                      </a:r>
                    </a:p>
                  </a:txBody>
                  <a:tcPr marL="0" marR="0" marT="0" marB="0" anchor="ctr">
                    <a:lnL>
                      <a:noFill/>
                    </a:lnL>
                    <a:lnR>
                      <a:noFill/>
                    </a:lnR>
                    <a:lnT>
                      <a:noFill/>
                    </a:lnT>
                    <a:lnB>
                      <a:noFill/>
                    </a:lnB>
                    <a:solidFill>
                      <a:srgbClr val="E7E6E6"/>
                    </a:solidFill>
                  </a:tcPr>
                </a:tc>
                <a:tc hMerge="1">
                  <a:txBody>
                    <a:bodyPr/>
                    <a:lstStyle/>
                    <a:p>
                      <a:endParaRPr lang="en-US"/>
                    </a:p>
                  </a:txBody>
                  <a:tcPr/>
                </a:tc>
                <a:tc>
                  <a:txBody>
                    <a:bodyPr/>
                    <a:lstStyle/>
                    <a:p>
                      <a:pPr algn="l" fontAlgn="b"/>
                      <a:r>
                        <a:rPr lang="en-US" sz="800" b="0" i="0" u="none" strike="noStrike">
                          <a:solidFill>
                            <a:srgbClr val="000000"/>
                          </a:solidFill>
                          <a:effectLst/>
                          <a:highlight>
                            <a:srgbClr val="FFFFFF"/>
                          </a:highlight>
                          <a:latin typeface="Century Gothic" panose="020B0502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FFF"/>
                          </a:highlight>
                          <a:latin typeface="Century Gothic" panose="020B0502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ctr" fontAlgn="ctr"/>
                      <a:r>
                        <a:rPr lang="en-US" sz="1500" b="1" i="0" u="none" strike="noStrike" dirty="0">
                          <a:solidFill>
                            <a:srgbClr val="595959"/>
                          </a:solidFill>
                          <a:effectLst/>
                          <a:highlight>
                            <a:srgbClr val="E2E23A"/>
                          </a:highlight>
                          <a:latin typeface="Century Gothic" panose="020B0502020202020204" pitchFamily="34" charset="0"/>
                        </a:rPr>
                        <a:t>4. Craft Scenarios</a:t>
                      </a:r>
                    </a:p>
                  </a:txBody>
                  <a:tcPr marL="0" marR="0" marT="0" marB="0" anchor="ctr">
                    <a:lnL>
                      <a:noFill/>
                    </a:lnL>
                    <a:lnR>
                      <a:noFill/>
                    </a:lnR>
                    <a:lnT>
                      <a:noFill/>
                    </a:lnT>
                    <a:lnB>
                      <a:noFill/>
                    </a:lnB>
                    <a:solidFill>
                      <a:srgbClr val="E2E23A"/>
                    </a:solidFill>
                  </a:tcPr>
                </a:tc>
                <a:tc hMerge="1">
                  <a:txBody>
                    <a:bodyPr/>
                    <a:lstStyle/>
                    <a:p>
                      <a:endParaRPr lang="en-US"/>
                    </a:p>
                  </a:txBody>
                  <a:tcPr/>
                </a:tc>
                <a:extLst>
                  <a:ext uri="{0D108BD9-81ED-4DB2-BD59-A6C34878D82A}">
                    <a16:rowId xmlns:a16="http://schemas.microsoft.com/office/drawing/2014/main" val="1423016880"/>
                  </a:ext>
                </a:extLst>
              </a:tr>
              <a:tr h="1202970">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ctr"/>
                      <a:r>
                        <a:rPr lang="en-US" sz="900" b="1" i="0" u="none" strike="noStrike" dirty="0">
                          <a:solidFill>
                            <a:srgbClr val="595959"/>
                          </a:solidFill>
                          <a:effectLst/>
                          <a:highlight>
                            <a:srgbClr val="E7E6E6"/>
                          </a:highlight>
                          <a:latin typeface="Century Gothic" panose="020B0502020202020204" pitchFamily="34" charset="0"/>
                        </a:rPr>
                        <a:t>Schedule and Milestones: </a:t>
                      </a:r>
                      <a:r>
                        <a:rPr lang="en-US" sz="900" b="0" i="0" u="none" strike="noStrike" dirty="0">
                          <a:solidFill>
                            <a:srgbClr val="595959"/>
                          </a:solidFill>
                          <a:effectLst/>
                          <a:highlight>
                            <a:srgbClr val="E7E6E6"/>
                          </a:highlight>
                          <a:latin typeface="Century Gothic" panose="020B0502020202020204" pitchFamily="34" charset="0"/>
                        </a:rPr>
                        <a:t>Establish a timeline with key milestones for implementing strategies.</a:t>
                      </a:r>
                      <a:br>
                        <a:rPr lang="en-US" sz="900" b="1" i="0" u="none" strike="noStrike" dirty="0">
                          <a:solidFill>
                            <a:srgbClr val="595959"/>
                          </a:solidFill>
                          <a:effectLst/>
                          <a:highlight>
                            <a:srgbClr val="E7E6E6"/>
                          </a:highlight>
                          <a:latin typeface="Century Gothic" panose="020B0502020202020204" pitchFamily="34" charset="0"/>
                        </a:rPr>
                      </a:br>
                      <a:r>
                        <a:rPr lang="en-US" sz="900" b="1" i="0" u="none" strike="noStrike" dirty="0">
                          <a:solidFill>
                            <a:srgbClr val="595959"/>
                          </a:solidFill>
                          <a:effectLst/>
                          <a:highlight>
                            <a:srgbClr val="E7E6E6"/>
                          </a:highlight>
                          <a:latin typeface="Century Gothic" panose="020B0502020202020204" pitchFamily="34" charset="0"/>
                        </a:rPr>
                        <a:t>Allocate Resources: </a:t>
                      </a:r>
                      <a:r>
                        <a:rPr lang="en-US" sz="900" b="0" i="0" u="none" strike="noStrike" dirty="0">
                          <a:solidFill>
                            <a:srgbClr val="595959"/>
                          </a:solidFill>
                          <a:effectLst/>
                          <a:highlight>
                            <a:srgbClr val="E7E6E6"/>
                          </a:highlight>
                          <a:latin typeface="Century Gothic" panose="020B0502020202020204" pitchFamily="34" charset="0"/>
                        </a:rPr>
                        <a:t>Decide on the necessary resources for each action plan.</a:t>
                      </a:r>
                    </a:p>
                  </a:txBody>
                  <a:tcPr marL="44241" marR="0" marT="0" marB="0" anchor="ctr">
                    <a:lnL>
                      <a:noFill/>
                    </a:lnL>
                    <a:lnR>
                      <a:noFill/>
                    </a:lnR>
                    <a:lnT>
                      <a:noFill/>
                    </a:lnT>
                    <a:lnB>
                      <a:noFill/>
                    </a:lnB>
                    <a:solidFill>
                      <a:srgbClr val="E7E6E6"/>
                    </a:solidFill>
                  </a:tcPr>
                </a:tc>
                <a:tc hMerge="1">
                  <a:txBody>
                    <a:bodyPr/>
                    <a:lstStyle/>
                    <a:p>
                      <a:endParaRPr lang="en-US"/>
                    </a:p>
                  </a:txBody>
                  <a:tcPr/>
                </a:tc>
                <a:tc>
                  <a:txBody>
                    <a:bodyPr/>
                    <a:lstStyle/>
                    <a:p>
                      <a:pPr algn="l" fontAlgn="b"/>
                      <a:r>
                        <a:rPr lang="en-US" sz="800" b="0" i="0" u="none" strike="noStrike">
                          <a:solidFill>
                            <a:srgbClr val="000000"/>
                          </a:solidFill>
                          <a:effectLst/>
                          <a:highlight>
                            <a:srgbClr val="FFFFFF"/>
                          </a:highlight>
                          <a:latin typeface="Century Gothic" panose="020B0502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highlight>
                            <a:srgbClr val="FFFFFF"/>
                          </a:highlight>
                          <a:latin typeface="Century Gothic" panose="020B0502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gridSpan="2">
                  <a:txBody>
                    <a:bodyPr/>
                    <a:lstStyle/>
                    <a:p>
                      <a:pPr algn="l" fontAlgn="ctr"/>
                      <a:r>
                        <a:rPr lang="en-US" sz="900" b="1" i="0" u="none" strike="noStrike" dirty="0">
                          <a:solidFill>
                            <a:srgbClr val="595959"/>
                          </a:solidFill>
                          <a:effectLst/>
                          <a:highlight>
                            <a:srgbClr val="E2E23A"/>
                          </a:highlight>
                          <a:latin typeface="Century Gothic" panose="020B0502020202020204" pitchFamily="34" charset="0"/>
                        </a:rPr>
                        <a:t>Write Compelling Narratives: </a:t>
                      </a:r>
                      <a:r>
                        <a:rPr lang="en-US" sz="900" b="0" i="0" u="none" strike="noStrike" dirty="0">
                          <a:solidFill>
                            <a:srgbClr val="595959"/>
                          </a:solidFill>
                          <a:effectLst/>
                          <a:highlight>
                            <a:srgbClr val="E2E23A"/>
                          </a:highlight>
                          <a:latin typeface="Century Gothic" panose="020B0502020202020204" pitchFamily="34" charset="0"/>
                        </a:rPr>
                        <a:t>Develop detailed narratives for each scenario, describing future events’ potential unfoldings</a:t>
                      </a:r>
                      <a:r>
                        <a:rPr lang="en-US" sz="900" b="1" i="0" u="none" strike="noStrike" dirty="0">
                          <a:solidFill>
                            <a:srgbClr val="595959"/>
                          </a:solidFill>
                          <a:effectLst/>
                          <a:highlight>
                            <a:srgbClr val="E2E23A"/>
                          </a:highlight>
                          <a:latin typeface="Century Gothic" panose="020B0502020202020204" pitchFamily="34" charset="0"/>
                        </a:rPr>
                        <a:t>.</a:t>
                      </a:r>
                      <a:br>
                        <a:rPr lang="en-US" sz="900" b="1" i="0" u="none" strike="noStrike" dirty="0">
                          <a:solidFill>
                            <a:srgbClr val="595959"/>
                          </a:solidFill>
                          <a:effectLst/>
                          <a:highlight>
                            <a:srgbClr val="E2E23A"/>
                          </a:highlight>
                          <a:latin typeface="Century Gothic" panose="020B0502020202020204" pitchFamily="34" charset="0"/>
                        </a:rPr>
                      </a:br>
                      <a:r>
                        <a:rPr lang="en-US" sz="900" b="1" i="0" u="none" strike="noStrike" dirty="0">
                          <a:solidFill>
                            <a:srgbClr val="595959"/>
                          </a:solidFill>
                          <a:effectLst/>
                          <a:highlight>
                            <a:srgbClr val="E2E23A"/>
                          </a:highlight>
                          <a:latin typeface="Century Gothic" panose="020B0502020202020204" pitchFamily="34" charset="0"/>
                        </a:rPr>
                        <a:t>Ensure Diverse Outcomes: </a:t>
                      </a:r>
                      <a:r>
                        <a:rPr lang="en-US" sz="900" b="0" i="0" u="none" strike="noStrike" dirty="0">
                          <a:solidFill>
                            <a:srgbClr val="595959"/>
                          </a:solidFill>
                          <a:effectLst/>
                          <a:highlight>
                            <a:srgbClr val="E2E23A"/>
                          </a:highlight>
                          <a:latin typeface="Century Gothic" panose="020B0502020202020204" pitchFamily="34" charset="0"/>
                        </a:rPr>
                        <a:t>Cover a broad range of possible futures, from best to worst case..</a:t>
                      </a:r>
                    </a:p>
                  </a:txBody>
                  <a:tcPr marL="44241" marR="0" marT="0" marB="0" anchor="ctr">
                    <a:lnL>
                      <a:noFill/>
                    </a:lnL>
                    <a:lnR>
                      <a:noFill/>
                    </a:lnR>
                    <a:lnT>
                      <a:noFill/>
                    </a:lnT>
                    <a:lnB>
                      <a:noFill/>
                    </a:lnB>
                    <a:solidFill>
                      <a:srgbClr val="E2E23A"/>
                    </a:solidFill>
                  </a:tcPr>
                </a:tc>
                <a:tc hMerge="1">
                  <a:txBody>
                    <a:bodyPr/>
                    <a:lstStyle/>
                    <a:p>
                      <a:endParaRPr lang="en-US"/>
                    </a:p>
                  </a:txBody>
                  <a:tcPr/>
                </a:tc>
                <a:extLst>
                  <a:ext uri="{0D108BD9-81ED-4DB2-BD59-A6C34878D82A}">
                    <a16:rowId xmlns:a16="http://schemas.microsoft.com/office/drawing/2014/main" val="1518467101"/>
                  </a:ext>
                </a:extLst>
              </a:tr>
              <a:tr h="146704">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500" b="0"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solidFill>
                            <a:srgbClr val="000000"/>
                          </a:solidFill>
                          <a:effectLst/>
                          <a:highlight>
                            <a:srgbClr val="FFFFFF"/>
                          </a:highligh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07877630"/>
                  </a:ext>
                </a:extLst>
              </a:tr>
              <a:tr h="322748">
                <a:tc>
                  <a:txBody>
                    <a:bodyPr/>
                    <a:lstStyle/>
                    <a:p>
                      <a:pPr algn="ctr" fontAlgn="ctr"/>
                      <a:r>
                        <a:rPr lang="en-US" sz="900" b="1"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900" b="1"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900" b="1"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1500" b="1" i="0" u="none" strike="noStrike" dirty="0">
                          <a:solidFill>
                            <a:srgbClr val="595959"/>
                          </a:solidFill>
                          <a:effectLst/>
                          <a:highlight>
                            <a:srgbClr val="D9E1F2"/>
                          </a:highlight>
                          <a:latin typeface="Century Gothic" panose="020B0502020202020204" pitchFamily="34" charset="0"/>
                        </a:rPr>
                        <a:t>6. Formulate Strategies</a:t>
                      </a:r>
                    </a:p>
                  </a:txBody>
                  <a:tcPr marL="0" marR="0" marT="0" marB="0" anchor="ctr">
                    <a:lnL>
                      <a:noFill/>
                    </a:lnL>
                    <a:lnR>
                      <a:noFill/>
                    </a:lnR>
                    <a:lnT>
                      <a:noFill/>
                    </a:lnT>
                    <a:lnB>
                      <a:noFill/>
                    </a:lnB>
                    <a:solidFill>
                      <a:srgbClr val="D9E1F2"/>
                    </a:solidFill>
                  </a:tcPr>
                </a:tc>
                <a:tc>
                  <a:txBody>
                    <a:bodyPr/>
                    <a:lstStyle/>
                    <a:p>
                      <a:pPr algn="ctr" fontAlgn="ctr"/>
                      <a:endParaRPr lang="en-US" sz="900" b="1" i="0" u="none" strike="noStrike">
                        <a:solidFill>
                          <a:srgbClr val="595959"/>
                        </a:solidFill>
                        <a:effectLst/>
                        <a:latin typeface="Century Gothic" panose="020B0502020202020204" pitchFamily="34" charset="0"/>
                      </a:endParaRPr>
                    </a:p>
                  </a:txBody>
                  <a:tcPr marL="0" marR="0" marT="0" marB="0" anchor="ctr">
                    <a:lnL>
                      <a:noFill/>
                    </a:lnL>
                    <a:lnR>
                      <a:noFill/>
                    </a:lnR>
                    <a:lnT>
                      <a:noFill/>
                    </a:lnT>
                    <a:lnB>
                      <a:noFill/>
                    </a:lnB>
                    <a:noFill/>
                  </a:tcPr>
                </a:tc>
                <a:tc>
                  <a:txBody>
                    <a:bodyPr/>
                    <a:lstStyle/>
                    <a:p>
                      <a:pPr algn="ctr" fontAlgn="ctr"/>
                      <a:r>
                        <a:rPr lang="en-US" sz="1500" b="1" i="0" u="none" strike="noStrike" dirty="0">
                          <a:solidFill>
                            <a:srgbClr val="595959"/>
                          </a:solidFill>
                          <a:effectLst/>
                          <a:highlight>
                            <a:srgbClr val="E2EFDA"/>
                          </a:highlight>
                          <a:latin typeface="Century Gothic" panose="020B0502020202020204" pitchFamily="34" charset="0"/>
                        </a:rPr>
                        <a:t>5. Explore Implications</a:t>
                      </a:r>
                    </a:p>
                  </a:txBody>
                  <a:tcPr marL="0" marR="0" marT="0" marB="0" anchor="ctr">
                    <a:lnL>
                      <a:noFill/>
                    </a:lnL>
                    <a:lnR>
                      <a:noFill/>
                    </a:lnR>
                    <a:lnT>
                      <a:noFill/>
                    </a:lnT>
                    <a:lnB>
                      <a:noFill/>
                    </a:lnB>
                    <a:solidFill>
                      <a:srgbClr val="E2EFDA"/>
                    </a:solidFill>
                  </a:tcPr>
                </a:tc>
                <a:tc>
                  <a:txBody>
                    <a:bodyPr/>
                    <a:lstStyle/>
                    <a:p>
                      <a:pPr algn="ctr" fontAlgn="ctr"/>
                      <a:r>
                        <a:rPr lang="en-US" sz="900" b="1"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900" b="1" i="0" u="none" strike="noStrike">
                          <a:solidFill>
                            <a:srgbClr val="595959"/>
                          </a:solidFill>
                          <a:effectLst/>
                          <a:highlight>
                            <a:srgbClr val="FFFFFF"/>
                          </a:highlight>
                          <a:latin typeface="Century Gothic" panose="020B0502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78625752"/>
                  </a:ext>
                </a:extLst>
              </a:tr>
              <a:tr h="1202970">
                <a:tc>
                  <a:txBody>
                    <a:bodyPr/>
                    <a:lstStyle/>
                    <a:p>
                      <a:pPr algn="l" fontAlgn="ctr"/>
                      <a:r>
                        <a:rPr lang="en-US" sz="500" b="0" i="0" u="none" strike="noStrike">
                          <a:solidFill>
                            <a:srgbClr val="595959"/>
                          </a:solidFill>
                          <a:effectLst/>
                          <a:highlight>
                            <a:srgbClr val="FFFFFF"/>
                          </a:highlight>
                          <a:latin typeface="Century Gothic" panose="020B0502020202020204" pitchFamily="34" charset="0"/>
                        </a:rPr>
                        <a:t> </a:t>
                      </a:r>
                    </a:p>
                  </a:txBody>
                  <a:tcPr marL="44241" marR="0" marT="0" marB="0" anchor="ctr">
                    <a:lnL>
                      <a:noFill/>
                    </a:lnL>
                    <a:lnR>
                      <a:noFill/>
                    </a:lnR>
                    <a:lnT>
                      <a:noFill/>
                    </a:lnT>
                    <a:lnB>
                      <a:noFill/>
                    </a:lnB>
                    <a:solidFill>
                      <a:srgbClr val="FFFFFF"/>
                    </a:solidFill>
                  </a:tcPr>
                </a:tc>
                <a:tc>
                  <a:txBody>
                    <a:bodyPr/>
                    <a:lstStyle/>
                    <a:p>
                      <a:pPr algn="l" fontAlgn="ctr"/>
                      <a:r>
                        <a:rPr lang="en-US" sz="500" b="0" i="0" u="none" strike="noStrike" dirty="0">
                          <a:solidFill>
                            <a:srgbClr val="595959"/>
                          </a:solidFill>
                          <a:effectLst/>
                          <a:highlight>
                            <a:srgbClr val="FFFFFF"/>
                          </a:highlight>
                          <a:latin typeface="Century Gothic" panose="020B0502020202020204" pitchFamily="34" charset="0"/>
                        </a:rPr>
                        <a:t> </a:t>
                      </a:r>
                    </a:p>
                  </a:txBody>
                  <a:tcPr marL="44241" marR="0" marT="0" marB="0" anchor="ctr">
                    <a:lnL>
                      <a:noFill/>
                    </a:lnL>
                    <a:lnR>
                      <a:noFill/>
                    </a:lnR>
                    <a:lnT>
                      <a:noFill/>
                    </a:lnT>
                    <a:lnB>
                      <a:noFill/>
                    </a:lnB>
                    <a:solidFill>
                      <a:srgbClr val="FFFFFF"/>
                    </a:solidFill>
                  </a:tcPr>
                </a:tc>
                <a:tc>
                  <a:txBody>
                    <a:bodyPr/>
                    <a:lstStyle/>
                    <a:p>
                      <a:pPr algn="l" fontAlgn="ctr"/>
                      <a:r>
                        <a:rPr lang="en-US" sz="500" b="0" i="0" u="none" strike="noStrike" dirty="0">
                          <a:solidFill>
                            <a:srgbClr val="595959"/>
                          </a:solidFill>
                          <a:effectLst/>
                          <a:highlight>
                            <a:srgbClr val="FFFFFF"/>
                          </a:highlight>
                          <a:latin typeface="Century Gothic" panose="020B0502020202020204" pitchFamily="34" charset="0"/>
                        </a:rPr>
                        <a:t> </a:t>
                      </a:r>
                    </a:p>
                  </a:txBody>
                  <a:tcPr marL="44241" marR="0" marT="0" marB="0" anchor="ctr">
                    <a:lnL>
                      <a:noFill/>
                    </a:lnL>
                    <a:lnR>
                      <a:noFill/>
                    </a:lnR>
                    <a:lnT>
                      <a:noFill/>
                    </a:lnT>
                    <a:lnB>
                      <a:noFill/>
                    </a:lnB>
                    <a:solidFill>
                      <a:srgbClr val="FFFFFF"/>
                    </a:solidFill>
                  </a:tcPr>
                </a:tc>
                <a:tc>
                  <a:txBody>
                    <a:bodyPr/>
                    <a:lstStyle/>
                    <a:p>
                      <a:pPr algn="l" fontAlgn="ctr"/>
                      <a:r>
                        <a:rPr lang="en-US" sz="900" b="1" i="0" u="none" strike="noStrike" dirty="0">
                          <a:solidFill>
                            <a:srgbClr val="595959"/>
                          </a:solidFill>
                          <a:effectLst/>
                          <a:highlight>
                            <a:srgbClr val="D9E1F2"/>
                          </a:highlight>
                          <a:latin typeface="Century Gothic" panose="020B0502020202020204" pitchFamily="34" charset="0"/>
                        </a:rPr>
                        <a:t>Develop Strategies:</a:t>
                      </a:r>
                      <a:r>
                        <a:rPr lang="en-US" sz="900" b="0" i="0" u="none" strike="noStrike" dirty="0">
                          <a:solidFill>
                            <a:srgbClr val="595959"/>
                          </a:solidFill>
                          <a:effectLst/>
                          <a:highlight>
                            <a:srgbClr val="D9E1F2"/>
                          </a:highlight>
                          <a:latin typeface="Century Gothic" panose="020B0502020202020204" pitchFamily="34" charset="0"/>
                        </a:rPr>
                        <a:t> Create strategies that work across various scenarios.</a:t>
                      </a:r>
                      <a:br>
                        <a:rPr lang="en-US" sz="900" b="0" i="0" u="none" strike="noStrike" dirty="0">
                          <a:solidFill>
                            <a:srgbClr val="595959"/>
                          </a:solidFill>
                          <a:effectLst/>
                          <a:highlight>
                            <a:srgbClr val="D9E1F2"/>
                          </a:highlight>
                          <a:latin typeface="Century Gothic" panose="020B0502020202020204" pitchFamily="34" charset="0"/>
                        </a:rPr>
                      </a:br>
                      <a:r>
                        <a:rPr lang="en-US" sz="900" b="1" i="0" u="none" strike="noStrike" dirty="0">
                          <a:solidFill>
                            <a:srgbClr val="595959"/>
                          </a:solidFill>
                          <a:effectLst/>
                          <a:highlight>
                            <a:srgbClr val="D9E1F2"/>
                          </a:highlight>
                          <a:latin typeface="Century Gothic" panose="020B0502020202020204" pitchFamily="34" charset="0"/>
                        </a:rPr>
                        <a:t>Outline Actions:</a:t>
                      </a:r>
                      <a:r>
                        <a:rPr lang="en-US" sz="900" b="0" i="0" u="none" strike="noStrike" dirty="0">
                          <a:solidFill>
                            <a:srgbClr val="595959"/>
                          </a:solidFill>
                          <a:effectLst/>
                          <a:highlight>
                            <a:srgbClr val="D9E1F2"/>
                          </a:highlight>
                          <a:latin typeface="Century Gothic" panose="020B0502020202020204" pitchFamily="34" charset="0"/>
                        </a:rPr>
                        <a:t> Detail specific steps to seize opportunities or counter risks.</a:t>
                      </a:r>
                    </a:p>
                  </a:txBody>
                  <a:tcPr marL="44241" marR="0" marT="0" marB="0" anchor="ctr">
                    <a:lnL>
                      <a:noFill/>
                    </a:lnL>
                    <a:lnR>
                      <a:noFill/>
                    </a:lnR>
                    <a:lnT>
                      <a:noFill/>
                    </a:lnT>
                    <a:lnB>
                      <a:noFill/>
                    </a:lnB>
                    <a:solidFill>
                      <a:srgbClr val="D9E1F2"/>
                    </a:solidFill>
                  </a:tcPr>
                </a:tc>
                <a:tc>
                  <a:txBody>
                    <a:bodyPr/>
                    <a:lstStyle/>
                    <a:p>
                      <a:pPr algn="l" fontAlgn="ctr"/>
                      <a:endParaRPr lang="en-US" sz="500" b="0" i="0" u="none" strike="noStrike">
                        <a:solidFill>
                          <a:srgbClr val="595959"/>
                        </a:solidFill>
                        <a:effectLst/>
                        <a:latin typeface="Century Gothic" panose="020B0502020202020204" pitchFamily="34" charset="0"/>
                      </a:endParaRPr>
                    </a:p>
                  </a:txBody>
                  <a:tcPr marL="44241" marR="0" marT="0" marB="0" anchor="ctr">
                    <a:lnL>
                      <a:noFill/>
                    </a:lnL>
                    <a:lnR>
                      <a:noFill/>
                    </a:lnR>
                    <a:lnT>
                      <a:noFill/>
                    </a:lnT>
                    <a:lnB>
                      <a:noFill/>
                    </a:lnB>
                    <a:noFill/>
                  </a:tcPr>
                </a:tc>
                <a:tc>
                  <a:txBody>
                    <a:bodyPr/>
                    <a:lstStyle/>
                    <a:p>
                      <a:pPr algn="l" fontAlgn="ctr"/>
                      <a:r>
                        <a:rPr lang="en-US" sz="900" b="1" i="0" u="none" strike="noStrike" dirty="0">
                          <a:solidFill>
                            <a:srgbClr val="595959"/>
                          </a:solidFill>
                          <a:effectLst/>
                          <a:highlight>
                            <a:srgbClr val="E2EFDA"/>
                          </a:highlight>
                          <a:latin typeface="Century Gothic" panose="020B0502020202020204" pitchFamily="34" charset="0"/>
                        </a:rPr>
                        <a:t>Analyze Impacts:</a:t>
                      </a:r>
                      <a:r>
                        <a:rPr lang="en-US" sz="900" b="0" i="0" u="none" strike="noStrike" dirty="0">
                          <a:solidFill>
                            <a:srgbClr val="595959"/>
                          </a:solidFill>
                          <a:effectLst/>
                          <a:highlight>
                            <a:srgbClr val="E2EFDA"/>
                          </a:highlight>
                          <a:latin typeface="Century Gothic" panose="020B0502020202020204" pitchFamily="34" charset="0"/>
                        </a:rPr>
                        <a:t> Look at how each scenario could affect the business and stakeholders.</a:t>
                      </a:r>
                      <a:br>
                        <a:rPr lang="en-US" sz="900" b="0" i="0" u="none" strike="noStrike" dirty="0">
                          <a:solidFill>
                            <a:srgbClr val="595959"/>
                          </a:solidFill>
                          <a:effectLst/>
                          <a:highlight>
                            <a:srgbClr val="E2EFDA"/>
                          </a:highlight>
                          <a:latin typeface="Century Gothic" panose="020B0502020202020204" pitchFamily="34" charset="0"/>
                        </a:rPr>
                      </a:br>
                      <a:r>
                        <a:rPr lang="en-US" sz="900" b="1" i="0" u="none" strike="noStrike" dirty="0">
                          <a:solidFill>
                            <a:srgbClr val="595959"/>
                          </a:solidFill>
                          <a:effectLst/>
                          <a:highlight>
                            <a:srgbClr val="E2EFDA"/>
                          </a:highlight>
                          <a:latin typeface="Century Gothic" panose="020B0502020202020204" pitchFamily="34" charset="0"/>
                        </a:rPr>
                        <a:t>Spot Opportunities and Risks:</a:t>
                      </a:r>
                      <a:r>
                        <a:rPr lang="en-US" sz="900" b="0" i="0" u="none" strike="noStrike" dirty="0">
                          <a:solidFill>
                            <a:srgbClr val="595959"/>
                          </a:solidFill>
                          <a:effectLst/>
                          <a:highlight>
                            <a:srgbClr val="E2EFDA"/>
                          </a:highlight>
                          <a:latin typeface="Century Gothic" panose="020B0502020202020204" pitchFamily="34" charset="0"/>
                        </a:rPr>
                        <a:t> Identify potential opportunities and risks in each scenario.</a:t>
                      </a:r>
                    </a:p>
                  </a:txBody>
                  <a:tcPr marL="44241" marR="0" marT="0" marB="0" anchor="ctr">
                    <a:lnL>
                      <a:noFill/>
                    </a:lnL>
                    <a:lnR>
                      <a:noFill/>
                    </a:lnR>
                    <a:lnT>
                      <a:noFill/>
                    </a:lnT>
                    <a:lnB>
                      <a:noFill/>
                    </a:lnB>
                    <a:solidFill>
                      <a:srgbClr val="E2EFDA"/>
                    </a:solidFill>
                  </a:tcPr>
                </a:tc>
                <a:tc>
                  <a:txBody>
                    <a:bodyPr/>
                    <a:lstStyle/>
                    <a:p>
                      <a:pPr algn="l" fontAlgn="ctr"/>
                      <a:r>
                        <a:rPr lang="en-US" sz="500" b="0" i="0" u="none" strike="noStrike">
                          <a:solidFill>
                            <a:srgbClr val="595959"/>
                          </a:solidFill>
                          <a:effectLst/>
                          <a:highlight>
                            <a:srgbClr val="FFFFFF"/>
                          </a:highlight>
                          <a:latin typeface="Century Gothic" panose="020B0502020202020204" pitchFamily="34" charset="0"/>
                        </a:rPr>
                        <a:t> </a:t>
                      </a:r>
                    </a:p>
                  </a:txBody>
                  <a:tcPr marL="44241" marR="0" marT="0" marB="0" anchor="ctr">
                    <a:lnL>
                      <a:noFill/>
                    </a:lnL>
                    <a:lnR>
                      <a:noFill/>
                    </a:lnR>
                    <a:lnT>
                      <a:noFill/>
                    </a:lnT>
                    <a:lnB>
                      <a:noFill/>
                    </a:lnB>
                    <a:solidFill>
                      <a:srgbClr val="FFFFFF"/>
                    </a:solidFill>
                  </a:tcPr>
                </a:tc>
                <a:tc>
                  <a:txBody>
                    <a:bodyPr/>
                    <a:lstStyle/>
                    <a:p>
                      <a:pPr algn="l" fontAlgn="ctr"/>
                      <a:r>
                        <a:rPr lang="en-US" sz="500" b="0" i="0" u="none" strike="noStrike" dirty="0">
                          <a:solidFill>
                            <a:srgbClr val="595959"/>
                          </a:solidFill>
                          <a:effectLst/>
                          <a:highlight>
                            <a:srgbClr val="FFFFFF"/>
                          </a:highlight>
                          <a:latin typeface="Century Gothic" panose="020B0502020202020204" pitchFamily="34" charset="0"/>
                        </a:rPr>
                        <a:t> </a:t>
                      </a:r>
                    </a:p>
                  </a:txBody>
                  <a:tcPr marL="44241" marR="0" marT="0" marB="0" anchor="ctr">
                    <a:lnL>
                      <a:noFill/>
                    </a:lnL>
                    <a:lnR>
                      <a:noFill/>
                    </a:lnR>
                    <a:lnT>
                      <a:noFill/>
                    </a:lnT>
                    <a:lnB>
                      <a:noFill/>
                    </a:lnB>
                    <a:solidFill>
                      <a:srgbClr val="FFFFFF"/>
                    </a:solidFill>
                  </a:tcPr>
                </a:tc>
                <a:extLst>
                  <a:ext uri="{0D108BD9-81ED-4DB2-BD59-A6C34878D82A}">
                    <a16:rowId xmlns:a16="http://schemas.microsoft.com/office/drawing/2014/main" val="1173995324"/>
                  </a:ext>
                </a:extLst>
              </a:tr>
            </a:tbl>
          </a:graphicData>
        </a:graphic>
      </p:graphicFrame>
      <p:grpSp>
        <p:nvGrpSpPr>
          <p:cNvPr id="32" name="Group 31">
            <a:extLst>
              <a:ext uri="{FF2B5EF4-FFF2-40B4-BE49-F238E27FC236}">
                <a16:creationId xmlns:a16="http://schemas.microsoft.com/office/drawing/2014/main" id="{D92A42BA-E640-E1B2-706C-2DFCF6362A13}"/>
              </a:ext>
            </a:extLst>
          </p:cNvPr>
          <p:cNvGrpSpPr/>
          <p:nvPr/>
        </p:nvGrpSpPr>
        <p:grpSpPr>
          <a:xfrm>
            <a:off x="4795537" y="3977032"/>
            <a:ext cx="847725" cy="1247775"/>
            <a:chOff x="0" y="0"/>
            <a:chExt cx="847725" cy="1245393"/>
          </a:xfrm>
        </p:grpSpPr>
        <p:sp>
          <p:nvSpPr>
            <p:cNvPr id="33" name="Oval 32">
              <a:extLst>
                <a:ext uri="{FF2B5EF4-FFF2-40B4-BE49-F238E27FC236}">
                  <a16:creationId xmlns:a16="http://schemas.microsoft.com/office/drawing/2014/main" id="{9984ABA2-A71B-46B2-9669-DB94F70A1D3A}"/>
                </a:ext>
              </a:extLst>
            </p:cNvPr>
            <p:cNvSpPr/>
            <p:nvPr/>
          </p:nvSpPr>
          <p:spPr>
            <a:xfrm>
              <a:off x="0" y="1112043"/>
              <a:ext cx="133350" cy="1333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34" name="Straight Connector 33">
              <a:extLst>
                <a:ext uri="{FF2B5EF4-FFF2-40B4-BE49-F238E27FC236}">
                  <a16:creationId xmlns:a16="http://schemas.microsoft.com/office/drawing/2014/main" id="{6AC456A3-900C-4187-9273-1476188EA0E9}"/>
                </a:ext>
              </a:extLst>
            </p:cNvPr>
            <p:cNvCxnSpPr>
              <a:endCxn id="33" idx="3"/>
            </p:cNvCxnSpPr>
            <p:nvPr/>
          </p:nvCxnSpPr>
          <p:spPr>
            <a:xfrm flipH="1">
              <a:off x="19529" y="0"/>
              <a:ext cx="828196" cy="122586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7B8F1B9-3624-4A7D-B70C-A5A0BCB72CDC}"/>
              </a:ext>
            </a:extLst>
          </p:cNvPr>
          <p:cNvGrpSpPr/>
          <p:nvPr/>
        </p:nvGrpSpPr>
        <p:grpSpPr>
          <a:xfrm rot="2217983">
            <a:off x="3520270" y="2660925"/>
            <a:ext cx="847725" cy="1247775"/>
            <a:chOff x="0" y="0"/>
            <a:chExt cx="847725" cy="1245393"/>
          </a:xfrm>
        </p:grpSpPr>
        <p:sp>
          <p:nvSpPr>
            <p:cNvPr id="36" name="Oval 35">
              <a:extLst>
                <a:ext uri="{FF2B5EF4-FFF2-40B4-BE49-F238E27FC236}">
                  <a16:creationId xmlns:a16="http://schemas.microsoft.com/office/drawing/2014/main" id="{B2088BC6-410F-7329-B130-B2A9F801DAF4}"/>
                </a:ext>
              </a:extLst>
            </p:cNvPr>
            <p:cNvSpPr/>
            <p:nvPr/>
          </p:nvSpPr>
          <p:spPr>
            <a:xfrm>
              <a:off x="0" y="1112043"/>
              <a:ext cx="133350" cy="1333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37" name="Straight Connector 36">
              <a:extLst>
                <a:ext uri="{FF2B5EF4-FFF2-40B4-BE49-F238E27FC236}">
                  <a16:creationId xmlns:a16="http://schemas.microsoft.com/office/drawing/2014/main" id="{1911CE5B-43C4-67D3-7229-23C9C12DC73C}"/>
                </a:ext>
              </a:extLst>
            </p:cNvPr>
            <p:cNvCxnSpPr>
              <a:endCxn id="36" idx="3"/>
            </p:cNvCxnSpPr>
            <p:nvPr/>
          </p:nvCxnSpPr>
          <p:spPr>
            <a:xfrm flipH="1">
              <a:off x="19529" y="0"/>
              <a:ext cx="828196" cy="122586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A0A33358-4292-2517-294B-B7B2F1ECB759}"/>
              </a:ext>
            </a:extLst>
          </p:cNvPr>
          <p:cNvGrpSpPr/>
          <p:nvPr/>
        </p:nvGrpSpPr>
        <p:grpSpPr>
          <a:xfrm rot="15268901">
            <a:off x="8123373" y="2646268"/>
            <a:ext cx="847725" cy="1247775"/>
            <a:chOff x="0" y="0"/>
            <a:chExt cx="847725" cy="1245393"/>
          </a:xfrm>
        </p:grpSpPr>
        <p:sp>
          <p:nvSpPr>
            <p:cNvPr id="39" name="Oval 38">
              <a:extLst>
                <a:ext uri="{FF2B5EF4-FFF2-40B4-BE49-F238E27FC236}">
                  <a16:creationId xmlns:a16="http://schemas.microsoft.com/office/drawing/2014/main" id="{2C27EDBA-3FED-244D-F76E-02AE367C311F}"/>
                </a:ext>
              </a:extLst>
            </p:cNvPr>
            <p:cNvSpPr/>
            <p:nvPr/>
          </p:nvSpPr>
          <p:spPr>
            <a:xfrm>
              <a:off x="0" y="1112043"/>
              <a:ext cx="133350" cy="1333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40" name="Straight Connector 39">
              <a:extLst>
                <a:ext uri="{FF2B5EF4-FFF2-40B4-BE49-F238E27FC236}">
                  <a16:creationId xmlns:a16="http://schemas.microsoft.com/office/drawing/2014/main" id="{F4DBBAB8-F695-4CF9-568C-6DDA6EFA33FA}"/>
                </a:ext>
              </a:extLst>
            </p:cNvPr>
            <p:cNvCxnSpPr>
              <a:endCxn id="39" idx="3"/>
            </p:cNvCxnSpPr>
            <p:nvPr/>
          </p:nvCxnSpPr>
          <p:spPr>
            <a:xfrm flipH="1">
              <a:off x="19529" y="0"/>
              <a:ext cx="828196" cy="122586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535345F4-4382-D143-1510-2EC75DF02852}"/>
              </a:ext>
            </a:extLst>
          </p:cNvPr>
          <p:cNvGrpSpPr/>
          <p:nvPr/>
        </p:nvGrpSpPr>
        <p:grpSpPr>
          <a:xfrm rot="17601905">
            <a:off x="6923452" y="3950776"/>
            <a:ext cx="847725" cy="1247775"/>
            <a:chOff x="0" y="0"/>
            <a:chExt cx="847725" cy="1245393"/>
          </a:xfrm>
        </p:grpSpPr>
        <p:sp>
          <p:nvSpPr>
            <p:cNvPr id="42" name="Oval 41">
              <a:extLst>
                <a:ext uri="{FF2B5EF4-FFF2-40B4-BE49-F238E27FC236}">
                  <a16:creationId xmlns:a16="http://schemas.microsoft.com/office/drawing/2014/main" id="{31B0D43D-0E09-2BF8-9E12-AE7F26141E75}"/>
                </a:ext>
              </a:extLst>
            </p:cNvPr>
            <p:cNvSpPr/>
            <p:nvPr/>
          </p:nvSpPr>
          <p:spPr>
            <a:xfrm>
              <a:off x="0" y="1112043"/>
              <a:ext cx="133350" cy="1333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43" name="Straight Connector 42">
              <a:extLst>
                <a:ext uri="{FF2B5EF4-FFF2-40B4-BE49-F238E27FC236}">
                  <a16:creationId xmlns:a16="http://schemas.microsoft.com/office/drawing/2014/main" id="{439DBA51-5308-1122-222F-33A5D797166D}"/>
                </a:ext>
              </a:extLst>
            </p:cNvPr>
            <p:cNvCxnSpPr>
              <a:endCxn id="42" idx="3"/>
            </p:cNvCxnSpPr>
            <p:nvPr/>
          </p:nvCxnSpPr>
          <p:spPr>
            <a:xfrm flipH="1">
              <a:off x="19529" y="0"/>
              <a:ext cx="828196" cy="122586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B919F4B-F498-84FC-79EC-F735FDC5A05B}"/>
              </a:ext>
            </a:extLst>
          </p:cNvPr>
          <p:cNvGrpSpPr/>
          <p:nvPr/>
        </p:nvGrpSpPr>
        <p:grpSpPr>
          <a:xfrm rot="3991278">
            <a:off x="3614495" y="1280221"/>
            <a:ext cx="847725" cy="1247775"/>
            <a:chOff x="0" y="0"/>
            <a:chExt cx="847725" cy="1245393"/>
          </a:xfrm>
        </p:grpSpPr>
        <p:sp>
          <p:nvSpPr>
            <p:cNvPr id="45" name="Oval 44">
              <a:extLst>
                <a:ext uri="{FF2B5EF4-FFF2-40B4-BE49-F238E27FC236}">
                  <a16:creationId xmlns:a16="http://schemas.microsoft.com/office/drawing/2014/main" id="{EF841F40-73B9-EAE5-1D72-4BD2148AFFF2}"/>
                </a:ext>
              </a:extLst>
            </p:cNvPr>
            <p:cNvSpPr/>
            <p:nvPr/>
          </p:nvSpPr>
          <p:spPr>
            <a:xfrm>
              <a:off x="0" y="1112043"/>
              <a:ext cx="133350" cy="1333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46" name="Straight Connector 45">
              <a:extLst>
                <a:ext uri="{FF2B5EF4-FFF2-40B4-BE49-F238E27FC236}">
                  <a16:creationId xmlns:a16="http://schemas.microsoft.com/office/drawing/2014/main" id="{4C0F607F-DE9D-0BDF-3EE7-643E30C7AE7D}"/>
                </a:ext>
              </a:extLst>
            </p:cNvPr>
            <p:cNvCxnSpPr>
              <a:endCxn id="45" idx="3"/>
            </p:cNvCxnSpPr>
            <p:nvPr/>
          </p:nvCxnSpPr>
          <p:spPr>
            <a:xfrm flipH="1">
              <a:off x="19529" y="0"/>
              <a:ext cx="828196" cy="122586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D4CD3453-BFC9-D8BD-D9AC-946FD62936C2}"/>
              </a:ext>
            </a:extLst>
          </p:cNvPr>
          <p:cNvGrpSpPr/>
          <p:nvPr/>
        </p:nvGrpSpPr>
        <p:grpSpPr>
          <a:xfrm rot="13445502">
            <a:off x="8152248" y="1316506"/>
            <a:ext cx="847725" cy="1247775"/>
            <a:chOff x="0" y="0"/>
            <a:chExt cx="847725" cy="1245393"/>
          </a:xfrm>
        </p:grpSpPr>
        <p:sp>
          <p:nvSpPr>
            <p:cNvPr id="48" name="Oval 47">
              <a:extLst>
                <a:ext uri="{FF2B5EF4-FFF2-40B4-BE49-F238E27FC236}">
                  <a16:creationId xmlns:a16="http://schemas.microsoft.com/office/drawing/2014/main" id="{7CFD4080-E69C-8A57-53F1-946DF519329D}"/>
                </a:ext>
              </a:extLst>
            </p:cNvPr>
            <p:cNvSpPr/>
            <p:nvPr/>
          </p:nvSpPr>
          <p:spPr>
            <a:xfrm>
              <a:off x="0" y="1112043"/>
              <a:ext cx="133350" cy="1333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49" name="Straight Connector 48">
              <a:extLst>
                <a:ext uri="{FF2B5EF4-FFF2-40B4-BE49-F238E27FC236}">
                  <a16:creationId xmlns:a16="http://schemas.microsoft.com/office/drawing/2014/main" id="{466131FB-1E45-B602-A85E-6E5F8BCEDA3E}"/>
                </a:ext>
              </a:extLst>
            </p:cNvPr>
            <p:cNvCxnSpPr>
              <a:endCxn id="48" idx="3"/>
            </p:cNvCxnSpPr>
            <p:nvPr/>
          </p:nvCxnSpPr>
          <p:spPr>
            <a:xfrm flipH="1">
              <a:off x="19529" y="0"/>
              <a:ext cx="828196" cy="1225864"/>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479F0C2E-544D-71BE-DCBA-2DAF4ADA73FC}"/>
              </a:ext>
            </a:extLst>
          </p:cNvPr>
          <p:cNvGrpSpPr/>
          <p:nvPr/>
        </p:nvGrpSpPr>
        <p:grpSpPr>
          <a:xfrm rot="13175023">
            <a:off x="7416569" y="-331656"/>
            <a:ext cx="1939086" cy="1192958"/>
            <a:chOff x="-325435" y="54712"/>
            <a:chExt cx="1939086" cy="1190681"/>
          </a:xfrm>
        </p:grpSpPr>
        <p:sp>
          <p:nvSpPr>
            <p:cNvPr id="51" name="Oval 50">
              <a:extLst>
                <a:ext uri="{FF2B5EF4-FFF2-40B4-BE49-F238E27FC236}">
                  <a16:creationId xmlns:a16="http://schemas.microsoft.com/office/drawing/2014/main" id="{EE9FA6D8-BF17-6B5B-A98E-BC0B014FD0E6}"/>
                </a:ext>
              </a:extLst>
            </p:cNvPr>
            <p:cNvSpPr/>
            <p:nvPr/>
          </p:nvSpPr>
          <p:spPr>
            <a:xfrm>
              <a:off x="0" y="1112043"/>
              <a:ext cx="133350" cy="1333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52" name="Straight Connector 51">
              <a:extLst>
                <a:ext uri="{FF2B5EF4-FFF2-40B4-BE49-F238E27FC236}">
                  <a16:creationId xmlns:a16="http://schemas.microsoft.com/office/drawing/2014/main" id="{54AA0DBC-201B-FD70-79A2-6544BA2F413A}"/>
                </a:ext>
              </a:extLst>
            </p:cNvPr>
            <p:cNvCxnSpPr>
              <a:cxnSpLocks/>
              <a:endCxn id="51" idx="3"/>
            </p:cNvCxnSpPr>
            <p:nvPr/>
          </p:nvCxnSpPr>
          <p:spPr>
            <a:xfrm rot="8834069" flipV="1">
              <a:off x="-325435" y="54712"/>
              <a:ext cx="1939086" cy="703393"/>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786D9F19-F13D-E670-1CD3-24DEF6F11B3A}"/>
              </a:ext>
            </a:extLst>
          </p:cNvPr>
          <p:cNvGrpSpPr/>
          <p:nvPr/>
        </p:nvGrpSpPr>
        <p:grpSpPr>
          <a:xfrm rot="3971500">
            <a:off x="3114995" y="-46566"/>
            <a:ext cx="1939086" cy="1192958"/>
            <a:chOff x="-325435" y="54712"/>
            <a:chExt cx="1939086" cy="1190681"/>
          </a:xfrm>
        </p:grpSpPr>
        <p:sp>
          <p:nvSpPr>
            <p:cNvPr id="55" name="Oval 54">
              <a:extLst>
                <a:ext uri="{FF2B5EF4-FFF2-40B4-BE49-F238E27FC236}">
                  <a16:creationId xmlns:a16="http://schemas.microsoft.com/office/drawing/2014/main" id="{C98864BD-43B9-0C1E-DCFB-728D96B255B8}"/>
                </a:ext>
              </a:extLst>
            </p:cNvPr>
            <p:cNvSpPr/>
            <p:nvPr/>
          </p:nvSpPr>
          <p:spPr>
            <a:xfrm>
              <a:off x="0" y="1112043"/>
              <a:ext cx="133350" cy="1333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56" name="Straight Connector 55">
              <a:extLst>
                <a:ext uri="{FF2B5EF4-FFF2-40B4-BE49-F238E27FC236}">
                  <a16:creationId xmlns:a16="http://schemas.microsoft.com/office/drawing/2014/main" id="{EAA296A5-E5BB-17A3-7E41-E8283C453A7C}"/>
                </a:ext>
              </a:extLst>
            </p:cNvPr>
            <p:cNvCxnSpPr>
              <a:cxnSpLocks/>
              <a:endCxn id="55" idx="3"/>
            </p:cNvCxnSpPr>
            <p:nvPr/>
          </p:nvCxnSpPr>
          <p:spPr>
            <a:xfrm rot="8834069" flipV="1">
              <a:off x="-325435" y="54712"/>
              <a:ext cx="1939086" cy="703393"/>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9" name="Picture 28" descr="A colorful circle with numbers&#10;&#10;Description automatically generated">
            <a:extLst>
              <a:ext uri="{FF2B5EF4-FFF2-40B4-BE49-F238E27FC236}">
                <a16:creationId xmlns:a16="http://schemas.microsoft.com/office/drawing/2014/main" id="{7FBA24FE-4047-0677-310A-E0E4496BE246}"/>
              </a:ext>
            </a:extLst>
          </p:cNvPr>
          <p:cNvPicPr>
            <a:picLocks noChangeAspect="1"/>
          </p:cNvPicPr>
          <p:nvPr/>
        </p:nvPicPr>
        <p:blipFill rotWithShape="1">
          <a:blip r:embed="rId2"/>
          <a:srcRect l="15567" t="15439" r="17065" b="18035"/>
          <a:stretch/>
        </p:blipFill>
        <p:spPr>
          <a:xfrm>
            <a:off x="3975234" y="250257"/>
            <a:ext cx="4620126" cy="4562376"/>
          </a:xfrm>
          <a:prstGeom prst="rect">
            <a:avLst/>
          </a:prstGeom>
        </p:spPr>
      </p:pic>
    </p:spTree>
    <p:extLst>
      <p:ext uri="{BB962C8B-B14F-4D97-AF65-F5344CB8AC3E}">
        <p14:creationId xmlns:p14="http://schemas.microsoft.com/office/powerpoint/2010/main" val="91259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754</TotalTime>
  <Words>444</Words>
  <Application>Microsoft Macintosh PowerPoint</Application>
  <PresentationFormat>Widescreen</PresentationFormat>
  <Paragraphs>63</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36</cp:revision>
  <dcterms:created xsi:type="dcterms:W3CDTF">2022-05-22T18:55:25Z</dcterms:created>
  <dcterms:modified xsi:type="dcterms:W3CDTF">2024-06-07T21:00:28Z</dcterms:modified>
</cp:coreProperties>
</file>