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19" r:id="rId3"/>
    <p:sldId id="42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F1B"/>
    <a:srgbClr val="127F30"/>
    <a:srgbClr val="00E57B"/>
    <a:srgbClr val="A0C900"/>
    <a:srgbClr val="B8E500"/>
    <a:srgbClr val="FF7210"/>
    <a:srgbClr val="A3F5CC"/>
    <a:srgbClr val="DBF5A3"/>
    <a:srgbClr val="781F6E"/>
    <a:srgbClr val="5F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8" autoAdjust="0"/>
    <p:restoredTop sz="96058"/>
  </p:normalViewPr>
  <p:slideViewPr>
    <p:cSldViewPr snapToGrid="0" snapToObjects="1">
      <p:cViewPr varScale="1">
        <p:scale>
          <a:sx n="81" d="100"/>
          <a:sy n="81" d="100"/>
        </p:scale>
        <p:origin x="1734"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Ansoff+Matrix+Template-powerpoint-12113&amp;lpa=Ansoff+Matrix+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B8E500">
                  <a:alpha val="29884"/>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Ansoff Matrix Template</a:t>
            </a:r>
            <a:endParaRPr lang="en-US" sz="3200" spc="300" dirty="0">
              <a:solidFill>
                <a:srgbClr val="001033"/>
              </a:solidFill>
              <a:latin typeface="Century Gothic" panose="020B0502020202020204" pitchFamily="34" charset="0"/>
            </a:endParaRP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337" r="337"/>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
        <p:nvSpPr>
          <p:cNvPr id="5" name="TextBox 4">
            <a:extLst>
              <a:ext uri="{FF2B5EF4-FFF2-40B4-BE49-F238E27FC236}">
                <a16:creationId xmlns:a16="http://schemas.microsoft.com/office/drawing/2014/main" id="{2D04AA21-2671-4402-CD5B-75122E5A1D6E}"/>
              </a:ext>
            </a:extLst>
          </p:cNvPr>
          <p:cNvSpPr txBox="1"/>
          <p:nvPr/>
        </p:nvSpPr>
        <p:spPr>
          <a:xfrm>
            <a:off x="293144" y="1542617"/>
            <a:ext cx="4367633" cy="5052730"/>
          </a:xfrm>
          <a:prstGeom prst="rect">
            <a:avLst/>
          </a:prstGeom>
          <a:noFill/>
        </p:spPr>
        <p:txBody>
          <a:bodyPr wrap="square" rtlCol="0">
            <a:spAutoFit/>
          </a:bodyPr>
          <a:lstStyle/>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When to Use This Template</a:t>
            </a:r>
            <a:r>
              <a:rPr lang="en-US" sz="1400" i="0" u="none" strike="noStrike" dirty="0">
                <a:solidFill>
                  <a:srgbClr val="000000"/>
                </a:solidFill>
                <a:effectLst/>
                <a:latin typeface="Century Gothic" panose="020B0502020202020204" pitchFamily="34" charset="0"/>
              </a:rPr>
              <a:t>: Use this template to develop and visualize growth strategies by analyzing market penetration, market development, product development, and diversification options. </a:t>
            </a:r>
          </a:p>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Notable Template Characteristics</a:t>
            </a:r>
            <a:r>
              <a:rPr lang="en-US" sz="1400" i="0" u="none" strike="noStrike" dirty="0">
                <a:solidFill>
                  <a:srgbClr val="000000"/>
                </a:solidFill>
                <a:effectLst/>
                <a:latin typeface="Century Gothic" panose="020B0502020202020204" pitchFamily="34" charset="0"/>
              </a:rPr>
              <a:t>: This template is tailored for the Ansoff Matrix — a strategic tool used to identify and analyze a company's growth opportunities through market penetration, market development, product development, and diversification — with editable sections for each growth strategy quadrant (new and existing markets, new and existing products). This structure will help you in strategic planning presentations. </a:t>
            </a:r>
          </a:p>
        </p:txBody>
      </p:sp>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0EA77B3-2CC8-79CA-162A-D313E3270CF5}"/>
              </a:ext>
            </a:extLst>
          </p:cNvPr>
          <p:cNvPicPr>
            <a:picLocks noChangeAspect="1"/>
          </p:cNvPicPr>
          <p:nvPr/>
        </p:nvPicPr>
        <p:blipFill rotWithShape="1">
          <a:blip r:embed="rId2" cstate="email">
            <a:alphaModFix/>
            <a:grayscl/>
            <a:extLst>
              <a:ext uri="{BEBA8EAE-BF5A-486C-A8C5-ECC9F3942E4B}">
                <a14:imgProps xmlns:a14="http://schemas.microsoft.com/office/drawing/2010/main">
                  <a14:imgLayer r:embed="rId3">
                    <a14:imgEffect>
                      <a14:saturation sat="97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36" name="Round Diagonal Corner Rectangle 135">
            <a:extLst>
              <a:ext uri="{FF2B5EF4-FFF2-40B4-BE49-F238E27FC236}">
                <a16:creationId xmlns:a16="http://schemas.microsoft.com/office/drawing/2014/main" id="{843F35EE-0FD9-4ACA-0680-0DE5F39AF1E0}"/>
              </a:ext>
            </a:extLst>
          </p:cNvPr>
          <p:cNvSpPr/>
          <p:nvPr/>
        </p:nvSpPr>
        <p:spPr>
          <a:xfrm>
            <a:off x="7469420" y="1970960"/>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600" dirty="0">
                <a:solidFill>
                  <a:srgbClr val="127F30"/>
                </a:solidFill>
                <a:latin typeface="Century Gothic" panose="020B0502020202020204" pitchFamily="34" charset="0"/>
              </a:rPr>
              <a:t>Innovation and Design Roadmap</a:t>
            </a:r>
          </a:p>
          <a:p>
            <a:pPr>
              <a:spcAft>
                <a:spcPts val="300"/>
              </a:spcAft>
            </a:pPr>
            <a:r>
              <a:rPr lang="en-US" sz="1400" dirty="0">
                <a:solidFill>
                  <a:schemeClr val="tx1"/>
                </a:solidFill>
                <a:latin typeface="Century Gothic" panose="020B0502020202020204" pitchFamily="34" charset="0"/>
              </a:rPr>
              <a:t>Focus on developing cutting-edge products to meet emerging market demands and stay ahead of technological trends.</a:t>
            </a:r>
          </a:p>
        </p:txBody>
      </p:sp>
      <p:sp>
        <p:nvSpPr>
          <p:cNvPr id="147" name="Round Diagonal Corner Rectangle 146">
            <a:extLst>
              <a:ext uri="{FF2B5EF4-FFF2-40B4-BE49-F238E27FC236}">
                <a16:creationId xmlns:a16="http://schemas.microsoft.com/office/drawing/2014/main" id="{15C3D0B8-ADD4-C845-7B22-3FF5C7E95AEC}"/>
              </a:ext>
            </a:extLst>
          </p:cNvPr>
          <p:cNvSpPr/>
          <p:nvPr/>
        </p:nvSpPr>
        <p:spPr>
          <a:xfrm>
            <a:off x="7500099" y="3588247"/>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600" dirty="0">
                <a:solidFill>
                  <a:srgbClr val="5F7F00"/>
                </a:solidFill>
                <a:latin typeface="Century Gothic" panose="020B0502020202020204" pitchFamily="34" charset="0"/>
              </a:rPr>
              <a:t>Geographic Growth Strategy</a:t>
            </a:r>
          </a:p>
          <a:p>
            <a:pPr>
              <a:spcAft>
                <a:spcPts val="300"/>
              </a:spcAft>
            </a:pPr>
            <a:r>
              <a:rPr lang="en-US" sz="1400" dirty="0">
                <a:solidFill>
                  <a:schemeClr val="tx1"/>
                </a:solidFill>
                <a:latin typeface="Century Gothic" panose="020B0502020202020204" pitchFamily="34" charset="0"/>
              </a:rPr>
              <a:t>Identify and penetrate new geographic areas to increase the distribution network and capture additional market share.</a:t>
            </a:r>
          </a:p>
        </p:txBody>
      </p:sp>
      <p:sp>
        <p:nvSpPr>
          <p:cNvPr id="148" name="Round Diagonal Corner Rectangle 147">
            <a:extLst>
              <a:ext uri="{FF2B5EF4-FFF2-40B4-BE49-F238E27FC236}">
                <a16:creationId xmlns:a16="http://schemas.microsoft.com/office/drawing/2014/main" id="{924AE4A4-B020-F255-CC3A-F2C5E6E2D608}"/>
              </a:ext>
            </a:extLst>
          </p:cNvPr>
          <p:cNvSpPr/>
          <p:nvPr/>
        </p:nvSpPr>
        <p:spPr>
          <a:xfrm>
            <a:off x="7475216" y="5245282"/>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600" dirty="0">
                <a:solidFill>
                  <a:srgbClr val="781F6E"/>
                </a:solidFill>
                <a:latin typeface="Century Gothic" panose="020B0502020202020204" pitchFamily="34" charset="0"/>
              </a:rPr>
              <a:t>Portfolio Diversification Plan</a:t>
            </a:r>
          </a:p>
          <a:p>
            <a:pPr>
              <a:spcAft>
                <a:spcPts val="300"/>
              </a:spcAft>
            </a:pPr>
            <a:r>
              <a:rPr lang="en-US" sz="1400" dirty="0">
                <a:solidFill>
                  <a:schemeClr val="tx1"/>
                </a:solidFill>
                <a:latin typeface="Century Gothic" panose="020B0502020202020204" pitchFamily="34" charset="0"/>
              </a:rPr>
              <a:t>Venture into new market segments such as renewable energy solutions to broaden the business scope and reduce risk.</a:t>
            </a:r>
          </a:p>
        </p:txBody>
      </p:sp>
      <p:sp>
        <p:nvSpPr>
          <p:cNvPr id="125" name="Round Diagonal Corner Rectangle 124">
            <a:extLst>
              <a:ext uri="{FF2B5EF4-FFF2-40B4-BE49-F238E27FC236}">
                <a16:creationId xmlns:a16="http://schemas.microsoft.com/office/drawing/2014/main" id="{13AEF7D0-6E76-852D-D4F9-E32FA0072823}"/>
              </a:ext>
            </a:extLst>
          </p:cNvPr>
          <p:cNvSpPr/>
          <p:nvPr/>
        </p:nvSpPr>
        <p:spPr>
          <a:xfrm>
            <a:off x="7494303" y="313925"/>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600" dirty="0">
                <a:solidFill>
                  <a:srgbClr val="0B76A0"/>
                </a:solidFill>
                <a:latin typeface="Century Gothic" panose="020B0502020202020204" pitchFamily="34" charset="0"/>
              </a:rPr>
              <a:t>Market Expansion Blueprint</a:t>
            </a:r>
          </a:p>
          <a:p>
            <a:pPr>
              <a:spcAft>
                <a:spcPts val="300"/>
              </a:spcAft>
            </a:pPr>
            <a:r>
              <a:rPr lang="en-US" sz="1400" dirty="0">
                <a:solidFill>
                  <a:schemeClr val="tx1"/>
                </a:solidFill>
                <a:latin typeface="Century Gothic" panose="020B0502020202020204" pitchFamily="34" charset="0"/>
              </a:rPr>
              <a:t>Expand market share by targeting existing regions with intensified marketing efforts and competitive pricing strategies.</a:t>
            </a:r>
          </a:p>
        </p:txBody>
      </p:sp>
      <p:sp>
        <p:nvSpPr>
          <p:cNvPr id="30" name="Rectangle 29">
            <a:extLst>
              <a:ext uri="{FF2B5EF4-FFF2-40B4-BE49-F238E27FC236}">
                <a16:creationId xmlns:a16="http://schemas.microsoft.com/office/drawing/2014/main" id="{6A2D7605-D663-437A-A3DD-BCC3862E6460}"/>
              </a:ext>
            </a:extLst>
          </p:cNvPr>
          <p:cNvSpPr/>
          <p:nvPr/>
        </p:nvSpPr>
        <p:spPr>
          <a:xfrm>
            <a:off x="1" y="0"/>
            <a:ext cx="682486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37484DE-50AC-BE05-96B7-DFC1851BFDE4}"/>
              </a:ext>
            </a:extLst>
          </p:cNvPr>
          <p:cNvSpPr txBox="1"/>
          <p:nvPr/>
        </p:nvSpPr>
        <p:spPr>
          <a:xfrm rot="16200000" flipH="1">
            <a:off x="3399062" y="1400259"/>
            <a:ext cx="51969" cy="4839587"/>
          </a:xfrm>
          <a:prstGeom prst="rect">
            <a:avLst/>
          </a:prstGeom>
          <a:solidFill>
            <a:srgbClr val="A1E500"/>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5" name="TextBox 34">
            <a:extLst>
              <a:ext uri="{FF2B5EF4-FFF2-40B4-BE49-F238E27FC236}">
                <a16:creationId xmlns:a16="http://schemas.microsoft.com/office/drawing/2014/main" id="{D292C72A-EA96-E984-D8A2-2F5A4B230AB5}"/>
              </a:ext>
            </a:extLst>
          </p:cNvPr>
          <p:cNvSpPr txBox="1"/>
          <p:nvPr/>
        </p:nvSpPr>
        <p:spPr>
          <a:xfrm rot="16200000">
            <a:off x="2510646" y="2341700"/>
            <a:ext cx="1828800" cy="4839587"/>
          </a:xfrm>
          <a:prstGeom prst="rect">
            <a:avLst/>
          </a:prstGeom>
          <a:solidFill>
            <a:srgbClr val="A1E500">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4" name="TextBox 33">
            <a:extLst>
              <a:ext uri="{FF2B5EF4-FFF2-40B4-BE49-F238E27FC236}">
                <a16:creationId xmlns:a16="http://schemas.microsoft.com/office/drawing/2014/main" id="{65EB6B52-F64A-449C-4085-D5936472400C}"/>
              </a:ext>
            </a:extLst>
          </p:cNvPr>
          <p:cNvSpPr txBox="1"/>
          <p:nvPr/>
        </p:nvSpPr>
        <p:spPr>
          <a:xfrm rot="16200000" flipH="1">
            <a:off x="3399062" y="-896767"/>
            <a:ext cx="51969" cy="4839587"/>
          </a:xfrm>
          <a:prstGeom prst="rect">
            <a:avLst/>
          </a:prstGeom>
          <a:solidFill>
            <a:srgbClr val="00E57B"/>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6" name="TextBox 35">
            <a:extLst>
              <a:ext uri="{FF2B5EF4-FFF2-40B4-BE49-F238E27FC236}">
                <a16:creationId xmlns:a16="http://schemas.microsoft.com/office/drawing/2014/main" id="{B0364110-3766-CF5D-EA1D-2A5DB157D67D}"/>
              </a:ext>
            </a:extLst>
          </p:cNvPr>
          <p:cNvSpPr txBox="1"/>
          <p:nvPr/>
        </p:nvSpPr>
        <p:spPr>
          <a:xfrm rot="16200000">
            <a:off x="2510646" y="44674"/>
            <a:ext cx="1828800" cy="4839587"/>
          </a:xfrm>
          <a:prstGeom prst="rect">
            <a:avLst/>
          </a:prstGeom>
          <a:solidFill>
            <a:srgbClr val="00E57B">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1" name="TextBox 30">
            <a:extLst>
              <a:ext uri="{FF2B5EF4-FFF2-40B4-BE49-F238E27FC236}">
                <a16:creationId xmlns:a16="http://schemas.microsoft.com/office/drawing/2014/main" id="{8E930107-AFD7-F19A-550B-32A41DB92841}"/>
              </a:ext>
            </a:extLst>
          </p:cNvPr>
          <p:cNvSpPr txBox="1"/>
          <p:nvPr/>
        </p:nvSpPr>
        <p:spPr>
          <a:xfrm flipH="1">
            <a:off x="5529858" y="1084877"/>
            <a:ext cx="51969" cy="4839587"/>
          </a:xfrm>
          <a:prstGeom prst="rect">
            <a:avLst/>
          </a:prstGeom>
          <a:solidFill>
            <a:srgbClr val="A1E500"/>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2" name="TextBox 31">
            <a:extLst>
              <a:ext uri="{FF2B5EF4-FFF2-40B4-BE49-F238E27FC236}">
                <a16:creationId xmlns:a16="http://schemas.microsoft.com/office/drawing/2014/main" id="{A3545E5D-81EA-6220-5E04-684D5C0548D9}"/>
              </a:ext>
            </a:extLst>
          </p:cNvPr>
          <p:cNvSpPr txBox="1"/>
          <p:nvPr/>
        </p:nvSpPr>
        <p:spPr>
          <a:xfrm flipH="1">
            <a:off x="3232832" y="1084877"/>
            <a:ext cx="51969" cy="4839587"/>
          </a:xfrm>
          <a:prstGeom prst="rect">
            <a:avLst/>
          </a:prstGeom>
          <a:solidFill>
            <a:srgbClr val="00E57B"/>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1" name="TextBox 10">
            <a:extLst>
              <a:ext uri="{FF2B5EF4-FFF2-40B4-BE49-F238E27FC236}">
                <a16:creationId xmlns:a16="http://schemas.microsoft.com/office/drawing/2014/main" id="{9EDE7129-D5B4-399A-186C-04710C25FA50}"/>
              </a:ext>
            </a:extLst>
          </p:cNvPr>
          <p:cNvSpPr txBox="1"/>
          <p:nvPr/>
        </p:nvSpPr>
        <p:spPr>
          <a:xfrm>
            <a:off x="3709184" y="1084877"/>
            <a:ext cx="1828800" cy="4839587"/>
          </a:xfrm>
          <a:prstGeom prst="rect">
            <a:avLst/>
          </a:prstGeom>
          <a:solidFill>
            <a:srgbClr val="A1E500">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2" name="TextBox 11">
            <a:extLst>
              <a:ext uri="{FF2B5EF4-FFF2-40B4-BE49-F238E27FC236}">
                <a16:creationId xmlns:a16="http://schemas.microsoft.com/office/drawing/2014/main" id="{2F2B779B-C3F5-39BF-1F64-06C7E5C8E371}"/>
              </a:ext>
            </a:extLst>
          </p:cNvPr>
          <p:cNvSpPr txBox="1"/>
          <p:nvPr/>
        </p:nvSpPr>
        <p:spPr>
          <a:xfrm>
            <a:off x="1412158" y="1084877"/>
            <a:ext cx="1828800" cy="4839587"/>
          </a:xfrm>
          <a:prstGeom prst="rect">
            <a:avLst/>
          </a:prstGeom>
          <a:solidFill>
            <a:srgbClr val="00E57B">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 name="TextBox 2">
            <a:extLst>
              <a:ext uri="{FF2B5EF4-FFF2-40B4-BE49-F238E27FC236}">
                <a16:creationId xmlns:a16="http://schemas.microsoft.com/office/drawing/2014/main" id="{8FC8DC7A-DDE5-4E2E-BB8D-ED34FF0331AA}"/>
              </a:ext>
            </a:extLst>
          </p:cNvPr>
          <p:cNvSpPr txBox="1"/>
          <p:nvPr/>
        </p:nvSpPr>
        <p:spPr>
          <a:xfrm>
            <a:off x="1270258" y="259221"/>
            <a:ext cx="4445866" cy="584775"/>
          </a:xfrm>
          <a:prstGeom prst="rect">
            <a:avLst/>
          </a:prstGeom>
          <a:noFill/>
        </p:spPr>
        <p:txBody>
          <a:bodyPr wrap="square" rtlCol="0">
            <a:spAutoFit/>
          </a:bodyPr>
          <a:lstStyle/>
          <a:p>
            <a:pPr algn="ctr"/>
            <a:r>
              <a:rPr lang="en-US" sz="3200" spc="300" dirty="0">
                <a:latin typeface="Century Gothic" panose="020B0502020202020204" pitchFamily="34" charset="0"/>
              </a:rPr>
              <a:t>PRODUCTS</a:t>
            </a:r>
          </a:p>
        </p:txBody>
      </p:sp>
      <p:sp>
        <p:nvSpPr>
          <p:cNvPr id="4" name="TextBox 3">
            <a:extLst>
              <a:ext uri="{FF2B5EF4-FFF2-40B4-BE49-F238E27FC236}">
                <a16:creationId xmlns:a16="http://schemas.microsoft.com/office/drawing/2014/main" id="{242132E7-F75B-546F-B0FD-6A62A48A0A15}"/>
              </a:ext>
            </a:extLst>
          </p:cNvPr>
          <p:cNvSpPr txBox="1"/>
          <p:nvPr/>
        </p:nvSpPr>
        <p:spPr>
          <a:xfrm rot="16200000">
            <a:off x="-1754251" y="3279720"/>
            <a:ext cx="4434141" cy="584775"/>
          </a:xfrm>
          <a:prstGeom prst="rect">
            <a:avLst/>
          </a:prstGeom>
          <a:noFill/>
        </p:spPr>
        <p:txBody>
          <a:bodyPr wrap="square" rtlCol="0">
            <a:spAutoFit/>
          </a:bodyPr>
          <a:lstStyle/>
          <a:p>
            <a:pPr algn="ctr"/>
            <a:r>
              <a:rPr lang="en-US" sz="3200" spc="300" dirty="0">
                <a:latin typeface="Century Gothic" panose="020B0502020202020204" pitchFamily="34" charset="0"/>
              </a:rPr>
              <a:t>MARKETS</a:t>
            </a:r>
          </a:p>
        </p:txBody>
      </p:sp>
      <p:sp>
        <p:nvSpPr>
          <p:cNvPr id="5" name="Right Arrow 4">
            <a:extLst>
              <a:ext uri="{FF2B5EF4-FFF2-40B4-BE49-F238E27FC236}">
                <a16:creationId xmlns:a16="http://schemas.microsoft.com/office/drawing/2014/main" id="{00548CF7-5989-671A-9A49-048F1FE64B62}"/>
              </a:ext>
            </a:extLst>
          </p:cNvPr>
          <p:cNvSpPr/>
          <p:nvPr/>
        </p:nvSpPr>
        <p:spPr>
          <a:xfrm rot="10800000" flipH="1" flipV="1">
            <a:off x="1270258" y="5915012"/>
            <a:ext cx="4731762" cy="584775"/>
          </a:xfrm>
          <a:prstGeom prst="rightArrow">
            <a:avLst>
              <a:gd name="adj1" fmla="val 42661"/>
              <a:gd name="adj2" fmla="val 61837"/>
            </a:avLst>
          </a:prstGeom>
          <a:gradFill flip="none" rotWithShape="1">
            <a:gsLst>
              <a:gs pos="100000">
                <a:srgbClr val="127F30"/>
              </a:gs>
              <a:gs pos="33000">
                <a:srgbClr val="B8E500"/>
              </a:gs>
              <a:gs pos="85000">
                <a:srgbClr val="00E57B"/>
              </a:gs>
              <a:gs pos="7000">
                <a:srgbClr val="9EBF1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tx1"/>
                </a:solidFill>
                <a:latin typeface="Century Gothic" panose="020B0502020202020204" pitchFamily="34" charset="0"/>
              </a:rPr>
              <a:t>INCREASED RISK</a:t>
            </a:r>
          </a:p>
        </p:txBody>
      </p:sp>
      <p:sp>
        <p:nvSpPr>
          <p:cNvPr id="6" name="TextBox 5">
            <a:extLst>
              <a:ext uri="{FF2B5EF4-FFF2-40B4-BE49-F238E27FC236}">
                <a16:creationId xmlns:a16="http://schemas.microsoft.com/office/drawing/2014/main" id="{5819DF80-E4EC-3FE7-375D-BF26390F4DE0}"/>
              </a:ext>
            </a:extLst>
          </p:cNvPr>
          <p:cNvSpPr txBox="1"/>
          <p:nvPr/>
        </p:nvSpPr>
        <p:spPr>
          <a:xfrm rot="16200000">
            <a:off x="-66509" y="2275458"/>
            <a:ext cx="2147307" cy="306467"/>
          </a:xfrm>
          <a:prstGeom prst="roundRect">
            <a:avLst/>
          </a:prstGeom>
          <a:solidFill>
            <a:srgbClr val="00E57B"/>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EXISTING</a:t>
            </a:r>
          </a:p>
        </p:txBody>
      </p:sp>
      <p:sp>
        <p:nvSpPr>
          <p:cNvPr id="7" name="TextBox 6">
            <a:extLst>
              <a:ext uri="{FF2B5EF4-FFF2-40B4-BE49-F238E27FC236}">
                <a16:creationId xmlns:a16="http://schemas.microsoft.com/office/drawing/2014/main" id="{1B2ADE47-0A4A-3714-AFDD-ABFD7D8297AC}"/>
              </a:ext>
            </a:extLst>
          </p:cNvPr>
          <p:cNvSpPr txBox="1"/>
          <p:nvPr/>
        </p:nvSpPr>
        <p:spPr>
          <a:xfrm rot="16200000">
            <a:off x="-66509" y="4570945"/>
            <a:ext cx="2147307" cy="306467"/>
          </a:xfrm>
          <a:prstGeom prst="roundRect">
            <a:avLst/>
          </a:prstGeom>
          <a:solidFill>
            <a:srgbClr val="B8E500"/>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NEW</a:t>
            </a:r>
          </a:p>
        </p:txBody>
      </p:sp>
      <p:sp>
        <p:nvSpPr>
          <p:cNvPr id="9" name="TextBox 8">
            <a:extLst>
              <a:ext uri="{FF2B5EF4-FFF2-40B4-BE49-F238E27FC236}">
                <a16:creationId xmlns:a16="http://schemas.microsoft.com/office/drawing/2014/main" id="{A10BED8F-F553-4838-3FDA-306343EE6490}"/>
              </a:ext>
            </a:extLst>
          </p:cNvPr>
          <p:cNvSpPr txBox="1"/>
          <p:nvPr/>
        </p:nvSpPr>
        <p:spPr>
          <a:xfrm>
            <a:off x="3567284" y="933536"/>
            <a:ext cx="2148840" cy="306467"/>
          </a:xfrm>
          <a:prstGeom prst="roundRect">
            <a:avLst/>
          </a:prstGeom>
          <a:solidFill>
            <a:srgbClr val="B8E500"/>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NEW</a:t>
            </a:r>
          </a:p>
        </p:txBody>
      </p:sp>
      <p:sp>
        <p:nvSpPr>
          <p:cNvPr id="10" name="TextBox 9">
            <a:extLst>
              <a:ext uri="{FF2B5EF4-FFF2-40B4-BE49-F238E27FC236}">
                <a16:creationId xmlns:a16="http://schemas.microsoft.com/office/drawing/2014/main" id="{E361025A-859E-E953-A838-07F134038FF2}"/>
              </a:ext>
            </a:extLst>
          </p:cNvPr>
          <p:cNvSpPr txBox="1"/>
          <p:nvPr/>
        </p:nvSpPr>
        <p:spPr>
          <a:xfrm>
            <a:off x="1270258" y="933536"/>
            <a:ext cx="2148840" cy="306467"/>
          </a:xfrm>
          <a:prstGeom prst="roundRect">
            <a:avLst/>
          </a:prstGeom>
          <a:solidFill>
            <a:srgbClr val="00E57B"/>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EXISTING</a:t>
            </a:r>
          </a:p>
        </p:txBody>
      </p:sp>
      <p:sp>
        <p:nvSpPr>
          <p:cNvPr id="15" name="Rectangle 14">
            <a:extLst>
              <a:ext uri="{FF2B5EF4-FFF2-40B4-BE49-F238E27FC236}">
                <a16:creationId xmlns:a16="http://schemas.microsoft.com/office/drawing/2014/main" id="{5FBE3050-3530-6099-CB58-CF19A1BB06E4}"/>
              </a:ext>
            </a:extLst>
          </p:cNvPr>
          <p:cNvSpPr/>
          <p:nvPr/>
        </p:nvSpPr>
        <p:spPr>
          <a:xfrm>
            <a:off x="1270258" y="1355039"/>
            <a:ext cx="2148840" cy="2147307"/>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Market Penetration</a:t>
            </a:r>
          </a:p>
        </p:txBody>
      </p:sp>
      <p:sp>
        <p:nvSpPr>
          <p:cNvPr id="18" name="Rectangle 17">
            <a:extLst>
              <a:ext uri="{FF2B5EF4-FFF2-40B4-BE49-F238E27FC236}">
                <a16:creationId xmlns:a16="http://schemas.microsoft.com/office/drawing/2014/main" id="{1C1C30A7-08EB-B309-BC52-C49F2F958EF9}"/>
              </a:ext>
            </a:extLst>
          </p:cNvPr>
          <p:cNvSpPr/>
          <p:nvPr/>
        </p:nvSpPr>
        <p:spPr>
          <a:xfrm>
            <a:off x="3567284" y="1355039"/>
            <a:ext cx="2148840" cy="2147307"/>
          </a:xfrm>
          <a:prstGeom prst="rect">
            <a:avLst/>
          </a:prstGeom>
          <a:solidFill>
            <a:srgbClr val="127F3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Product Development</a:t>
            </a:r>
          </a:p>
        </p:txBody>
      </p:sp>
      <p:sp>
        <p:nvSpPr>
          <p:cNvPr id="21" name="Rectangle 20">
            <a:extLst>
              <a:ext uri="{FF2B5EF4-FFF2-40B4-BE49-F238E27FC236}">
                <a16:creationId xmlns:a16="http://schemas.microsoft.com/office/drawing/2014/main" id="{FD3FC7DA-6B21-4EB0-D951-511ACFDCAC1B}"/>
              </a:ext>
            </a:extLst>
          </p:cNvPr>
          <p:cNvSpPr/>
          <p:nvPr/>
        </p:nvSpPr>
        <p:spPr>
          <a:xfrm>
            <a:off x="1270258" y="3641873"/>
            <a:ext cx="2148840" cy="2147307"/>
          </a:xfrm>
          <a:prstGeom prst="rect">
            <a:avLst/>
          </a:prstGeom>
          <a:solidFill>
            <a:srgbClr val="5F7F0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Market Development</a:t>
            </a:r>
          </a:p>
        </p:txBody>
      </p:sp>
      <p:sp>
        <p:nvSpPr>
          <p:cNvPr id="26" name="Rectangle 25">
            <a:extLst>
              <a:ext uri="{FF2B5EF4-FFF2-40B4-BE49-F238E27FC236}">
                <a16:creationId xmlns:a16="http://schemas.microsoft.com/office/drawing/2014/main" id="{1F1C9B9C-77D4-88C0-F3E6-A94E5627CFEA}"/>
              </a:ext>
            </a:extLst>
          </p:cNvPr>
          <p:cNvSpPr/>
          <p:nvPr/>
        </p:nvSpPr>
        <p:spPr>
          <a:xfrm>
            <a:off x="3567284" y="3641873"/>
            <a:ext cx="2148840" cy="2147307"/>
          </a:xfrm>
          <a:prstGeom prst="rect">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274320" rIns="0" rtlCol="0" anchor="t" anchorCtr="0"/>
          <a:lstStyle/>
          <a:p>
            <a:pPr algn="ctr"/>
            <a:r>
              <a:rPr lang="en-US" sz="2300" dirty="0">
                <a:solidFill>
                  <a:schemeClr val="bg1"/>
                </a:solidFill>
                <a:latin typeface="Century Gothic" panose="020B0502020202020204" pitchFamily="34" charset="0"/>
              </a:rPr>
              <a:t>Diversification</a:t>
            </a:r>
          </a:p>
        </p:txBody>
      </p:sp>
      <p:sp>
        <p:nvSpPr>
          <p:cNvPr id="8" name="Right Arrow 7">
            <a:extLst>
              <a:ext uri="{FF2B5EF4-FFF2-40B4-BE49-F238E27FC236}">
                <a16:creationId xmlns:a16="http://schemas.microsoft.com/office/drawing/2014/main" id="{8A0A04F9-4D42-782E-C73F-334B83B66DF6}"/>
              </a:ext>
            </a:extLst>
          </p:cNvPr>
          <p:cNvSpPr/>
          <p:nvPr/>
        </p:nvSpPr>
        <p:spPr>
          <a:xfrm rot="16200000" flipH="1" flipV="1">
            <a:off x="3766957" y="3428507"/>
            <a:ext cx="4731714" cy="584775"/>
          </a:xfrm>
          <a:prstGeom prst="rightArrow">
            <a:avLst>
              <a:gd name="adj1" fmla="val 42661"/>
              <a:gd name="adj2" fmla="val 61837"/>
            </a:avLst>
          </a:prstGeom>
          <a:gradFill flip="none" rotWithShape="1">
            <a:gsLst>
              <a:gs pos="100000">
                <a:srgbClr val="127F30"/>
              </a:gs>
              <a:gs pos="33000">
                <a:srgbClr val="B8E500"/>
              </a:gs>
              <a:gs pos="85000">
                <a:srgbClr val="00E57B"/>
              </a:gs>
              <a:gs pos="7000">
                <a:srgbClr val="9EBF1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tx1"/>
                </a:solidFill>
                <a:latin typeface="Century Gothic" panose="020B0502020202020204" pitchFamily="34" charset="0"/>
              </a:rPr>
              <a:t>INCREASED RISK</a:t>
            </a:r>
          </a:p>
        </p:txBody>
      </p:sp>
      <p:grpSp>
        <p:nvGrpSpPr>
          <p:cNvPr id="55" name="Graphic 2">
            <a:extLst>
              <a:ext uri="{FF2B5EF4-FFF2-40B4-BE49-F238E27FC236}">
                <a16:creationId xmlns:a16="http://schemas.microsoft.com/office/drawing/2014/main" id="{715BF6A1-CB7B-F0CA-7BC1-0DF092737CF0}"/>
              </a:ext>
            </a:extLst>
          </p:cNvPr>
          <p:cNvGrpSpPr/>
          <p:nvPr/>
        </p:nvGrpSpPr>
        <p:grpSpPr>
          <a:xfrm>
            <a:off x="1660723" y="4761493"/>
            <a:ext cx="1187914" cy="826963"/>
            <a:chOff x="3646343" y="657225"/>
            <a:chExt cx="2436719" cy="1696315"/>
          </a:xfrm>
          <a:solidFill>
            <a:schemeClr val="bg1"/>
          </a:solidFill>
        </p:grpSpPr>
        <p:sp>
          <p:nvSpPr>
            <p:cNvPr id="56" name="Freeform 55">
              <a:extLst>
                <a:ext uri="{FF2B5EF4-FFF2-40B4-BE49-F238E27FC236}">
                  <a16:creationId xmlns:a16="http://schemas.microsoft.com/office/drawing/2014/main" id="{93443BDF-0D0F-892E-5626-BA9A4832D88A}"/>
                </a:ext>
              </a:extLst>
            </p:cNvPr>
            <p:cNvSpPr/>
            <p:nvPr/>
          </p:nvSpPr>
          <p:spPr>
            <a:xfrm>
              <a:off x="3646343" y="1505232"/>
              <a:ext cx="2436719" cy="848308"/>
            </a:xfrm>
            <a:custGeom>
              <a:avLst/>
              <a:gdLst>
                <a:gd name="connsiteX0" fmla="*/ 410441 w 2436719"/>
                <a:gd name="connsiteY0" fmla="*/ 177229 h 848308"/>
                <a:gd name="connsiteX1" fmla="*/ 603539 w 2436719"/>
                <a:gd name="connsiteY1" fmla="*/ 130470 h 848308"/>
                <a:gd name="connsiteX2" fmla="*/ 976745 w 2436719"/>
                <a:gd name="connsiteY2" fmla="*/ 152118 h 848308"/>
                <a:gd name="connsiteX3" fmla="*/ 1427018 w 2436719"/>
                <a:gd name="connsiteY3" fmla="*/ 191950 h 848308"/>
                <a:gd name="connsiteX4" fmla="*/ 1539586 w 2436719"/>
                <a:gd name="connsiteY4" fmla="*/ 198011 h 848308"/>
                <a:gd name="connsiteX5" fmla="*/ 1616652 w 2436719"/>
                <a:gd name="connsiteY5" fmla="*/ 301054 h 848308"/>
                <a:gd name="connsiteX6" fmla="*/ 1616652 w 2436719"/>
                <a:gd name="connsiteY6" fmla="*/ 378986 h 848308"/>
                <a:gd name="connsiteX7" fmla="*/ 1671205 w 2436719"/>
                <a:gd name="connsiteY7" fmla="*/ 327032 h 848308"/>
                <a:gd name="connsiteX8" fmla="*/ 1703243 w 2436719"/>
                <a:gd name="connsiteY8" fmla="*/ 299322 h 848308"/>
                <a:gd name="connsiteX9" fmla="*/ 2298123 w 2436719"/>
                <a:gd name="connsiteY9" fmla="*/ 13572 h 848308"/>
                <a:gd name="connsiteX10" fmla="*/ 2425412 w 2436719"/>
                <a:gd name="connsiteY10" fmla="*/ 47343 h 848308"/>
                <a:gd name="connsiteX11" fmla="*/ 2396837 w 2436719"/>
                <a:gd name="connsiteY11" fmla="*/ 140861 h 848308"/>
                <a:gd name="connsiteX12" fmla="*/ 2062596 w 2436719"/>
                <a:gd name="connsiteY12" fmla="*/ 371193 h 848308"/>
                <a:gd name="connsiteX13" fmla="*/ 1545648 w 2436719"/>
                <a:gd name="connsiteY13" fmla="*/ 694177 h 848308"/>
                <a:gd name="connsiteX14" fmla="*/ 1144732 w 2436719"/>
                <a:gd name="connsiteY14" fmla="*/ 750461 h 848308"/>
                <a:gd name="connsiteX15" fmla="*/ 518680 w 2436719"/>
                <a:gd name="connsiteY15" fmla="*/ 699373 h 848308"/>
                <a:gd name="connsiteX16" fmla="*/ 439016 w 2436719"/>
                <a:gd name="connsiteY16" fmla="*/ 707166 h 848308"/>
                <a:gd name="connsiteX17" fmla="*/ 411307 w 2436719"/>
                <a:gd name="connsiteY17" fmla="*/ 740936 h 848308"/>
                <a:gd name="connsiteX18" fmla="*/ 411307 w 2436719"/>
                <a:gd name="connsiteY18" fmla="*/ 814538 h 848308"/>
                <a:gd name="connsiteX19" fmla="*/ 378402 w 2436719"/>
                <a:gd name="connsiteY19" fmla="*/ 848309 h 848308"/>
                <a:gd name="connsiteX20" fmla="*/ 32039 w 2436719"/>
                <a:gd name="connsiteY20" fmla="*/ 848309 h 848308"/>
                <a:gd name="connsiteX21" fmla="*/ 0 w 2436719"/>
                <a:gd name="connsiteY21" fmla="*/ 816270 h 848308"/>
                <a:gd name="connsiteX22" fmla="*/ 0 w 2436719"/>
                <a:gd name="connsiteY22" fmla="*/ 89772 h 848308"/>
                <a:gd name="connsiteX23" fmla="*/ 33770 w 2436719"/>
                <a:gd name="connsiteY23" fmla="*/ 56002 h 848308"/>
                <a:gd name="connsiteX24" fmla="*/ 376670 w 2436719"/>
                <a:gd name="connsiteY24" fmla="*/ 56002 h 848308"/>
                <a:gd name="connsiteX25" fmla="*/ 411307 w 2436719"/>
                <a:gd name="connsiteY25" fmla="*/ 90638 h 848308"/>
                <a:gd name="connsiteX26" fmla="*/ 411307 w 2436719"/>
                <a:gd name="connsiteY26" fmla="*/ 178095 h 848308"/>
                <a:gd name="connsiteX27" fmla="*/ 369743 w 2436719"/>
                <a:gd name="connsiteY27" fmla="*/ 807611 h 848308"/>
                <a:gd name="connsiteX28" fmla="*/ 369743 w 2436719"/>
                <a:gd name="connsiteY28" fmla="*/ 634429 h 848308"/>
                <a:gd name="connsiteX29" fmla="*/ 387927 w 2436719"/>
                <a:gd name="connsiteY29" fmla="*/ 582475 h 848308"/>
                <a:gd name="connsiteX30" fmla="*/ 410441 w 2436719"/>
                <a:gd name="connsiteY30" fmla="*/ 632697 h 848308"/>
                <a:gd name="connsiteX31" fmla="*/ 452871 w 2436719"/>
                <a:gd name="connsiteY31" fmla="*/ 667334 h 848308"/>
                <a:gd name="connsiteX32" fmla="*/ 740352 w 2436719"/>
                <a:gd name="connsiteY32" fmla="*/ 658675 h 848308"/>
                <a:gd name="connsiteX33" fmla="*/ 1224396 w 2436719"/>
                <a:gd name="connsiteY33" fmla="*/ 718422 h 848308"/>
                <a:gd name="connsiteX34" fmla="*/ 1413164 w 2436719"/>
                <a:gd name="connsiteY34" fmla="*/ 707166 h 848308"/>
                <a:gd name="connsiteX35" fmla="*/ 1564698 w 2436719"/>
                <a:gd name="connsiteY35" fmla="*/ 636161 h 848308"/>
                <a:gd name="connsiteX36" fmla="*/ 2376921 w 2436719"/>
                <a:gd name="connsiteY36" fmla="*/ 102761 h 848308"/>
                <a:gd name="connsiteX37" fmla="*/ 2389043 w 2436719"/>
                <a:gd name="connsiteY37" fmla="*/ 70722 h 848308"/>
                <a:gd name="connsiteX38" fmla="*/ 2349212 w 2436719"/>
                <a:gd name="connsiteY38" fmla="*/ 42147 h 848308"/>
                <a:gd name="connsiteX39" fmla="*/ 2308514 w 2436719"/>
                <a:gd name="connsiteY39" fmla="*/ 53404 h 848308"/>
                <a:gd name="connsiteX40" fmla="*/ 1735282 w 2436719"/>
                <a:gd name="connsiteY40" fmla="*/ 328763 h 848308"/>
                <a:gd name="connsiteX41" fmla="*/ 1699780 w 2436719"/>
                <a:gd name="connsiteY41" fmla="*/ 357338 h 848308"/>
                <a:gd name="connsiteX42" fmla="*/ 1549977 w 2436719"/>
                <a:gd name="connsiteY42" fmla="*/ 436136 h 848308"/>
                <a:gd name="connsiteX43" fmla="*/ 1191491 w 2436719"/>
                <a:gd name="connsiteY43" fmla="*/ 450857 h 848308"/>
                <a:gd name="connsiteX44" fmla="*/ 963757 w 2436719"/>
                <a:gd name="connsiteY44" fmla="*/ 461248 h 848308"/>
                <a:gd name="connsiteX45" fmla="*/ 928255 w 2436719"/>
                <a:gd name="connsiteY45" fmla="*/ 443929 h 848308"/>
                <a:gd name="connsiteX46" fmla="*/ 959427 w 2436719"/>
                <a:gd name="connsiteY46" fmla="*/ 420550 h 848308"/>
                <a:gd name="connsiteX47" fmla="*/ 1314450 w 2436719"/>
                <a:gd name="connsiteY47" fmla="*/ 405829 h 848308"/>
                <a:gd name="connsiteX48" fmla="*/ 1525732 w 2436719"/>
                <a:gd name="connsiteY48" fmla="*/ 398036 h 848308"/>
                <a:gd name="connsiteX49" fmla="*/ 1562966 w 2436719"/>
                <a:gd name="connsiteY49" fmla="*/ 382450 h 848308"/>
                <a:gd name="connsiteX50" fmla="*/ 1569893 w 2436719"/>
                <a:gd name="connsiteY50" fmla="*/ 275943 h 848308"/>
                <a:gd name="connsiteX51" fmla="*/ 1488498 w 2436719"/>
                <a:gd name="connsiteY51" fmla="*/ 230916 h 848308"/>
                <a:gd name="connsiteX52" fmla="*/ 1280680 w 2436719"/>
                <a:gd name="connsiteY52" fmla="*/ 238709 h 848308"/>
                <a:gd name="connsiteX53" fmla="*/ 1013980 w 2436719"/>
                <a:gd name="connsiteY53" fmla="*/ 205804 h 848308"/>
                <a:gd name="connsiteX54" fmla="*/ 739486 w 2436719"/>
                <a:gd name="connsiteY54" fmla="*/ 158179 h 848308"/>
                <a:gd name="connsiteX55" fmla="*/ 477116 w 2436719"/>
                <a:gd name="connsiteY55" fmla="*/ 204072 h 848308"/>
                <a:gd name="connsiteX56" fmla="*/ 408709 w 2436719"/>
                <a:gd name="connsiteY56" fmla="*/ 284602 h 848308"/>
                <a:gd name="connsiteX57" fmla="*/ 387061 w 2436719"/>
                <a:gd name="connsiteY57" fmla="*/ 311445 h 848308"/>
                <a:gd name="connsiteX58" fmla="*/ 369743 w 2436719"/>
                <a:gd name="connsiteY58" fmla="*/ 283736 h 848308"/>
                <a:gd name="connsiteX59" fmla="*/ 368877 w 2436719"/>
                <a:gd name="connsiteY59" fmla="*/ 186754 h 848308"/>
                <a:gd name="connsiteX60" fmla="*/ 280555 w 2436719"/>
                <a:gd name="connsiteY60" fmla="*/ 98432 h 848308"/>
                <a:gd name="connsiteX61" fmla="*/ 243320 w 2436719"/>
                <a:gd name="connsiteY61" fmla="*/ 137397 h 848308"/>
                <a:gd name="connsiteX62" fmla="*/ 243320 w 2436719"/>
                <a:gd name="connsiteY62" fmla="*/ 775572 h 848308"/>
                <a:gd name="connsiteX63" fmla="*/ 245052 w 2436719"/>
                <a:gd name="connsiteY63" fmla="*/ 809343 h 848308"/>
                <a:gd name="connsiteX64" fmla="*/ 367145 w 2436719"/>
                <a:gd name="connsiteY64" fmla="*/ 809343 h 848308"/>
                <a:gd name="connsiteX65" fmla="*/ 41564 w 2436719"/>
                <a:gd name="connsiteY65" fmla="*/ 454320 h 848308"/>
                <a:gd name="connsiteX66" fmla="*/ 41564 w 2436719"/>
                <a:gd name="connsiteY66" fmla="*/ 773841 h 848308"/>
                <a:gd name="connsiteX67" fmla="*/ 77932 w 2436719"/>
                <a:gd name="connsiteY67" fmla="*/ 809343 h 848308"/>
                <a:gd name="connsiteX68" fmla="*/ 181841 w 2436719"/>
                <a:gd name="connsiteY68" fmla="*/ 809343 h 848308"/>
                <a:gd name="connsiteX69" fmla="*/ 207818 w 2436719"/>
                <a:gd name="connsiteY69" fmla="*/ 784232 h 848308"/>
                <a:gd name="connsiteX70" fmla="*/ 207818 w 2436719"/>
                <a:gd name="connsiteY70" fmla="*/ 125275 h 848308"/>
                <a:gd name="connsiteX71" fmla="*/ 180975 w 2436719"/>
                <a:gd name="connsiteY71" fmla="*/ 96700 h 848308"/>
                <a:gd name="connsiteX72" fmla="*/ 80530 w 2436719"/>
                <a:gd name="connsiteY72" fmla="*/ 96700 h 848308"/>
                <a:gd name="connsiteX73" fmla="*/ 42430 w 2436719"/>
                <a:gd name="connsiteY73" fmla="*/ 135666 h 848308"/>
                <a:gd name="connsiteX74" fmla="*/ 42430 w 2436719"/>
                <a:gd name="connsiteY74" fmla="*/ 455186 h 8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436719" h="848308">
                  <a:moveTo>
                    <a:pt x="410441" y="177229"/>
                  </a:moveTo>
                  <a:cubicBezTo>
                    <a:pt x="477982" y="160777"/>
                    <a:pt x="540327" y="144325"/>
                    <a:pt x="603539" y="130470"/>
                  </a:cubicBezTo>
                  <a:cubicBezTo>
                    <a:pt x="729961" y="102761"/>
                    <a:pt x="856384" y="109688"/>
                    <a:pt x="976745" y="152118"/>
                  </a:cubicBezTo>
                  <a:cubicBezTo>
                    <a:pt x="1124816" y="204072"/>
                    <a:pt x="1274618" y="201475"/>
                    <a:pt x="1427018" y="191950"/>
                  </a:cubicBezTo>
                  <a:cubicBezTo>
                    <a:pt x="1464252" y="189352"/>
                    <a:pt x="1503218" y="189352"/>
                    <a:pt x="1539586" y="198011"/>
                  </a:cubicBezTo>
                  <a:cubicBezTo>
                    <a:pt x="1591541" y="209268"/>
                    <a:pt x="1616652" y="248234"/>
                    <a:pt x="1616652" y="301054"/>
                  </a:cubicBezTo>
                  <a:cubicBezTo>
                    <a:pt x="1616652" y="324434"/>
                    <a:pt x="1616652" y="347813"/>
                    <a:pt x="1616652" y="378986"/>
                  </a:cubicBezTo>
                  <a:cubicBezTo>
                    <a:pt x="1636568" y="359936"/>
                    <a:pt x="1653887" y="343484"/>
                    <a:pt x="1671205" y="327032"/>
                  </a:cubicBezTo>
                  <a:cubicBezTo>
                    <a:pt x="1681596" y="317507"/>
                    <a:pt x="1691121" y="305384"/>
                    <a:pt x="1703243" y="299322"/>
                  </a:cubicBezTo>
                  <a:cubicBezTo>
                    <a:pt x="1901537" y="203207"/>
                    <a:pt x="2098964" y="108822"/>
                    <a:pt x="2298123" y="13572"/>
                  </a:cubicBezTo>
                  <a:cubicBezTo>
                    <a:pt x="2353541" y="-13271"/>
                    <a:pt x="2400300" y="584"/>
                    <a:pt x="2425412" y="47343"/>
                  </a:cubicBezTo>
                  <a:cubicBezTo>
                    <a:pt x="2446194" y="86309"/>
                    <a:pt x="2439266" y="111420"/>
                    <a:pt x="2396837" y="140861"/>
                  </a:cubicBezTo>
                  <a:cubicBezTo>
                    <a:pt x="2286000" y="217927"/>
                    <a:pt x="2176030" y="297591"/>
                    <a:pt x="2062596" y="371193"/>
                  </a:cubicBezTo>
                  <a:cubicBezTo>
                    <a:pt x="1892012" y="481163"/>
                    <a:pt x="1717098" y="585938"/>
                    <a:pt x="1545648" y="694177"/>
                  </a:cubicBezTo>
                  <a:cubicBezTo>
                    <a:pt x="1420091" y="772975"/>
                    <a:pt x="1284143" y="772109"/>
                    <a:pt x="1144732" y="750461"/>
                  </a:cubicBezTo>
                  <a:cubicBezTo>
                    <a:pt x="936914" y="719288"/>
                    <a:pt x="729961" y="682054"/>
                    <a:pt x="518680" y="699373"/>
                  </a:cubicBezTo>
                  <a:cubicBezTo>
                    <a:pt x="491836" y="701970"/>
                    <a:pt x="465859" y="704568"/>
                    <a:pt x="439016" y="707166"/>
                  </a:cubicBezTo>
                  <a:cubicBezTo>
                    <a:pt x="419100" y="708897"/>
                    <a:pt x="410441" y="720154"/>
                    <a:pt x="411307" y="740936"/>
                  </a:cubicBezTo>
                  <a:cubicBezTo>
                    <a:pt x="412173" y="765182"/>
                    <a:pt x="411307" y="790293"/>
                    <a:pt x="411307" y="814538"/>
                  </a:cubicBezTo>
                  <a:cubicBezTo>
                    <a:pt x="411307" y="837052"/>
                    <a:pt x="404380" y="848309"/>
                    <a:pt x="378402" y="848309"/>
                  </a:cubicBezTo>
                  <a:cubicBezTo>
                    <a:pt x="263236" y="847443"/>
                    <a:pt x="147205" y="847443"/>
                    <a:pt x="32039" y="848309"/>
                  </a:cubicBezTo>
                  <a:cubicBezTo>
                    <a:pt x="8659" y="848309"/>
                    <a:pt x="0" y="838784"/>
                    <a:pt x="0" y="816270"/>
                  </a:cubicBezTo>
                  <a:cubicBezTo>
                    <a:pt x="0" y="573816"/>
                    <a:pt x="0" y="332227"/>
                    <a:pt x="0" y="89772"/>
                  </a:cubicBezTo>
                  <a:cubicBezTo>
                    <a:pt x="0" y="66393"/>
                    <a:pt x="8659" y="55136"/>
                    <a:pt x="33770" y="56002"/>
                  </a:cubicBezTo>
                  <a:cubicBezTo>
                    <a:pt x="148070" y="56002"/>
                    <a:pt x="262370" y="56002"/>
                    <a:pt x="376670" y="56002"/>
                  </a:cubicBezTo>
                  <a:cubicBezTo>
                    <a:pt x="401782" y="56002"/>
                    <a:pt x="411307" y="67259"/>
                    <a:pt x="411307" y="90638"/>
                  </a:cubicBezTo>
                  <a:cubicBezTo>
                    <a:pt x="411307" y="118347"/>
                    <a:pt x="411307" y="146057"/>
                    <a:pt x="411307" y="178095"/>
                  </a:cubicBezTo>
                  <a:close/>
                  <a:moveTo>
                    <a:pt x="369743" y="807611"/>
                  </a:moveTo>
                  <a:cubicBezTo>
                    <a:pt x="369743" y="747864"/>
                    <a:pt x="368877" y="691579"/>
                    <a:pt x="369743" y="634429"/>
                  </a:cubicBezTo>
                  <a:cubicBezTo>
                    <a:pt x="369743" y="615379"/>
                    <a:pt x="356755" y="583341"/>
                    <a:pt x="387927" y="582475"/>
                  </a:cubicBezTo>
                  <a:cubicBezTo>
                    <a:pt x="418234" y="581609"/>
                    <a:pt x="408709" y="613647"/>
                    <a:pt x="410441" y="632697"/>
                  </a:cubicBezTo>
                  <a:cubicBezTo>
                    <a:pt x="413039" y="669066"/>
                    <a:pt x="416502" y="669066"/>
                    <a:pt x="452871" y="667334"/>
                  </a:cubicBezTo>
                  <a:cubicBezTo>
                    <a:pt x="548986" y="662138"/>
                    <a:pt x="645102" y="650016"/>
                    <a:pt x="740352" y="658675"/>
                  </a:cubicBezTo>
                  <a:cubicBezTo>
                    <a:pt x="902277" y="671663"/>
                    <a:pt x="1062471" y="700238"/>
                    <a:pt x="1224396" y="718422"/>
                  </a:cubicBezTo>
                  <a:cubicBezTo>
                    <a:pt x="1286741" y="725350"/>
                    <a:pt x="1351684" y="733143"/>
                    <a:pt x="1413164" y="707166"/>
                  </a:cubicBezTo>
                  <a:cubicBezTo>
                    <a:pt x="1464252" y="685518"/>
                    <a:pt x="1516207" y="663004"/>
                    <a:pt x="1564698" y="636161"/>
                  </a:cubicBezTo>
                  <a:cubicBezTo>
                    <a:pt x="1848716" y="478566"/>
                    <a:pt x="2111087" y="286334"/>
                    <a:pt x="2376921" y="102761"/>
                  </a:cubicBezTo>
                  <a:cubicBezTo>
                    <a:pt x="2384714" y="96700"/>
                    <a:pt x="2392507" y="75918"/>
                    <a:pt x="2389043" y="70722"/>
                  </a:cubicBezTo>
                  <a:cubicBezTo>
                    <a:pt x="2379518" y="57734"/>
                    <a:pt x="2363932" y="45611"/>
                    <a:pt x="2349212" y="42147"/>
                  </a:cubicBezTo>
                  <a:cubicBezTo>
                    <a:pt x="2337089" y="39550"/>
                    <a:pt x="2321503" y="47343"/>
                    <a:pt x="2308514" y="53404"/>
                  </a:cubicBezTo>
                  <a:cubicBezTo>
                    <a:pt x="2117148" y="145191"/>
                    <a:pt x="1925782" y="236977"/>
                    <a:pt x="1735282" y="328763"/>
                  </a:cubicBezTo>
                  <a:cubicBezTo>
                    <a:pt x="1721427" y="335691"/>
                    <a:pt x="1708439" y="345216"/>
                    <a:pt x="1699780" y="357338"/>
                  </a:cubicBezTo>
                  <a:cubicBezTo>
                    <a:pt x="1661680" y="407561"/>
                    <a:pt x="1609725" y="431807"/>
                    <a:pt x="1549977" y="436136"/>
                  </a:cubicBezTo>
                  <a:cubicBezTo>
                    <a:pt x="1430482" y="443063"/>
                    <a:pt x="1310987" y="445661"/>
                    <a:pt x="1191491" y="450857"/>
                  </a:cubicBezTo>
                  <a:cubicBezTo>
                    <a:pt x="1115291" y="454320"/>
                    <a:pt x="1039091" y="456918"/>
                    <a:pt x="963757" y="461248"/>
                  </a:cubicBezTo>
                  <a:cubicBezTo>
                    <a:pt x="946439" y="462113"/>
                    <a:pt x="928255" y="464711"/>
                    <a:pt x="928255" y="443929"/>
                  </a:cubicBezTo>
                  <a:cubicBezTo>
                    <a:pt x="928255" y="436136"/>
                    <a:pt x="948171" y="420550"/>
                    <a:pt x="959427" y="420550"/>
                  </a:cubicBezTo>
                  <a:cubicBezTo>
                    <a:pt x="1078057" y="414488"/>
                    <a:pt x="1196687" y="410159"/>
                    <a:pt x="1314450" y="405829"/>
                  </a:cubicBezTo>
                  <a:cubicBezTo>
                    <a:pt x="1384589" y="403232"/>
                    <a:pt x="1455593" y="401500"/>
                    <a:pt x="1525732" y="398036"/>
                  </a:cubicBezTo>
                  <a:cubicBezTo>
                    <a:pt x="1538721" y="398036"/>
                    <a:pt x="1561234" y="389377"/>
                    <a:pt x="1562966" y="382450"/>
                  </a:cubicBezTo>
                  <a:cubicBezTo>
                    <a:pt x="1569027" y="346947"/>
                    <a:pt x="1577687" y="308848"/>
                    <a:pt x="1569893" y="275943"/>
                  </a:cubicBezTo>
                  <a:cubicBezTo>
                    <a:pt x="1562100" y="240441"/>
                    <a:pt x="1524000" y="230050"/>
                    <a:pt x="1488498" y="230916"/>
                  </a:cubicBezTo>
                  <a:cubicBezTo>
                    <a:pt x="1419225" y="231782"/>
                    <a:pt x="1349952" y="230916"/>
                    <a:pt x="1280680" y="238709"/>
                  </a:cubicBezTo>
                  <a:cubicBezTo>
                    <a:pt x="1188893" y="248234"/>
                    <a:pt x="1100571" y="231782"/>
                    <a:pt x="1013980" y="205804"/>
                  </a:cubicBezTo>
                  <a:cubicBezTo>
                    <a:pt x="923925" y="178961"/>
                    <a:pt x="833005" y="150386"/>
                    <a:pt x="739486" y="158179"/>
                  </a:cubicBezTo>
                  <a:cubicBezTo>
                    <a:pt x="651164" y="165107"/>
                    <a:pt x="564573" y="187620"/>
                    <a:pt x="477116" y="204072"/>
                  </a:cubicBezTo>
                  <a:cubicBezTo>
                    <a:pt x="432955" y="211866"/>
                    <a:pt x="400050" y="229184"/>
                    <a:pt x="408709" y="284602"/>
                  </a:cubicBezTo>
                  <a:cubicBezTo>
                    <a:pt x="409575" y="292395"/>
                    <a:pt x="394855" y="301920"/>
                    <a:pt x="387061" y="311445"/>
                  </a:cubicBezTo>
                  <a:cubicBezTo>
                    <a:pt x="381000" y="301920"/>
                    <a:pt x="370609" y="293261"/>
                    <a:pt x="369743" y="283736"/>
                  </a:cubicBezTo>
                  <a:cubicBezTo>
                    <a:pt x="367145" y="251697"/>
                    <a:pt x="368877" y="218793"/>
                    <a:pt x="368877" y="186754"/>
                  </a:cubicBezTo>
                  <a:cubicBezTo>
                    <a:pt x="368877" y="97566"/>
                    <a:pt x="368877" y="98432"/>
                    <a:pt x="280555" y="98432"/>
                  </a:cubicBezTo>
                  <a:cubicBezTo>
                    <a:pt x="250248" y="98432"/>
                    <a:pt x="243320" y="108822"/>
                    <a:pt x="243320" y="137397"/>
                  </a:cubicBezTo>
                  <a:cubicBezTo>
                    <a:pt x="244186" y="350411"/>
                    <a:pt x="243320" y="563425"/>
                    <a:pt x="243320" y="775572"/>
                  </a:cubicBezTo>
                  <a:cubicBezTo>
                    <a:pt x="243320" y="785963"/>
                    <a:pt x="244186" y="797220"/>
                    <a:pt x="245052" y="809343"/>
                  </a:cubicBezTo>
                  <a:lnTo>
                    <a:pt x="367145" y="809343"/>
                  </a:lnTo>
                  <a:close/>
                  <a:moveTo>
                    <a:pt x="41564" y="454320"/>
                  </a:moveTo>
                  <a:cubicBezTo>
                    <a:pt x="41564" y="560827"/>
                    <a:pt x="41564" y="667334"/>
                    <a:pt x="41564" y="773841"/>
                  </a:cubicBezTo>
                  <a:cubicBezTo>
                    <a:pt x="41564" y="802416"/>
                    <a:pt x="50223" y="811075"/>
                    <a:pt x="77932" y="809343"/>
                  </a:cubicBezTo>
                  <a:cubicBezTo>
                    <a:pt x="112568" y="806745"/>
                    <a:pt x="147205" y="808477"/>
                    <a:pt x="181841" y="809343"/>
                  </a:cubicBezTo>
                  <a:cubicBezTo>
                    <a:pt x="200891" y="809343"/>
                    <a:pt x="207818" y="803282"/>
                    <a:pt x="207818" y="784232"/>
                  </a:cubicBezTo>
                  <a:cubicBezTo>
                    <a:pt x="207818" y="564291"/>
                    <a:pt x="207818" y="345216"/>
                    <a:pt x="207818" y="125275"/>
                  </a:cubicBezTo>
                  <a:cubicBezTo>
                    <a:pt x="207818" y="105359"/>
                    <a:pt x="200891" y="96700"/>
                    <a:pt x="180975" y="96700"/>
                  </a:cubicBezTo>
                  <a:cubicBezTo>
                    <a:pt x="147205" y="96700"/>
                    <a:pt x="113434" y="98432"/>
                    <a:pt x="80530" y="96700"/>
                  </a:cubicBezTo>
                  <a:cubicBezTo>
                    <a:pt x="50223" y="94968"/>
                    <a:pt x="42430" y="106225"/>
                    <a:pt x="42430" y="135666"/>
                  </a:cubicBezTo>
                  <a:cubicBezTo>
                    <a:pt x="44161" y="242173"/>
                    <a:pt x="42430" y="348679"/>
                    <a:pt x="42430" y="455186"/>
                  </a:cubicBez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9500407-2E54-70DA-1CFF-132FC128514E}"/>
                </a:ext>
              </a:extLst>
            </p:cNvPr>
            <p:cNvSpPr/>
            <p:nvPr/>
          </p:nvSpPr>
          <p:spPr>
            <a:xfrm>
              <a:off x="4830040" y="1017443"/>
              <a:ext cx="437284" cy="443345"/>
            </a:xfrm>
            <a:custGeom>
              <a:avLst/>
              <a:gdLst>
                <a:gd name="connsiteX0" fmla="*/ 193964 w 437284"/>
                <a:gd name="connsiteY0" fmla="*/ 200891 h 443345"/>
                <a:gd name="connsiteX1" fmla="*/ 193964 w 437284"/>
                <a:gd name="connsiteY1" fmla="*/ 58882 h 443345"/>
                <a:gd name="connsiteX2" fmla="*/ 194830 w 437284"/>
                <a:gd name="connsiteY2" fmla="*/ 28575 h 443345"/>
                <a:gd name="connsiteX3" fmla="*/ 218209 w 437284"/>
                <a:gd name="connsiteY3" fmla="*/ 0 h 443345"/>
                <a:gd name="connsiteX4" fmla="*/ 236393 w 437284"/>
                <a:gd name="connsiteY4" fmla="*/ 28575 h 443345"/>
                <a:gd name="connsiteX5" fmla="*/ 236393 w 437284"/>
                <a:gd name="connsiteY5" fmla="*/ 162791 h 443345"/>
                <a:gd name="connsiteX6" fmla="*/ 273627 w 437284"/>
                <a:gd name="connsiteY6" fmla="*/ 200891 h 443345"/>
                <a:gd name="connsiteX7" fmla="*/ 404380 w 437284"/>
                <a:gd name="connsiteY7" fmla="*/ 200891 h 443345"/>
                <a:gd name="connsiteX8" fmla="*/ 437284 w 437284"/>
                <a:gd name="connsiteY8" fmla="*/ 221673 h 443345"/>
                <a:gd name="connsiteX9" fmla="*/ 404380 w 437284"/>
                <a:gd name="connsiteY9" fmla="*/ 242455 h 443345"/>
                <a:gd name="connsiteX10" fmla="*/ 277091 w 437284"/>
                <a:gd name="connsiteY10" fmla="*/ 242455 h 443345"/>
                <a:gd name="connsiteX11" fmla="*/ 236393 w 437284"/>
                <a:gd name="connsiteY11" fmla="*/ 284884 h 443345"/>
                <a:gd name="connsiteX12" fmla="*/ 236393 w 437284"/>
                <a:gd name="connsiteY12" fmla="*/ 406111 h 443345"/>
                <a:gd name="connsiteX13" fmla="*/ 217343 w 437284"/>
                <a:gd name="connsiteY13" fmla="*/ 443345 h 443345"/>
                <a:gd name="connsiteX14" fmla="*/ 195695 w 437284"/>
                <a:gd name="connsiteY14" fmla="*/ 405245 h 443345"/>
                <a:gd name="connsiteX15" fmla="*/ 195695 w 437284"/>
                <a:gd name="connsiteY15" fmla="*/ 277957 h 443345"/>
                <a:gd name="connsiteX16" fmla="*/ 161059 w 437284"/>
                <a:gd name="connsiteY16" fmla="*/ 244186 h 443345"/>
                <a:gd name="connsiteX17" fmla="*/ 43295 w 437284"/>
                <a:gd name="connsiteY17" fmla="*/ 244186 h 443345"/>
                <a:gd name="connsiteX18" fmla="*/ 0 w 437284"/>
                <a:gd name="connsiteY18" fmla="*/ 221673 h 443345"/>
                <a:gd name="connsiteX19" fmla="*/ 41564 w 437284"/>
                <a:gd name="connsiteY19" fmla="*/ 200891 h 443345"/>
                <a:gd name="connsiteX20" fmla="*/ 194830 w 437284"/>
                <a:gd name="connsiteY20" fmla="*/ 200891 h 44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284" h="443345">
                  <a:moveTo>
                    <a:pt x="193964" y="200891"/>
                  </a:moveTo>
                  <a:cubicBezTo>
                    <a:pt x="193964" y="149802"/>
                    <a:pt x="193964" y="104775"/>
                    <a:pt x="193964" y="58882"/>
                  </a:cubicBezTo>
                  <a:cubicBezTo>
                    <a:pt x="193964" y="48491"/>
                    <a:pt x="191366" y="37234"/>
                    <a:pt x="194830" y="28575"/>
                  </a:cubicBezTo>
                  <a:cubicBezTo>
                    <a:pt x="200025" y="18184"/>
                    <a:pt x="209550" y="9525"/>
                    <a:pt x="218209" y="0"/>
                  </a:cubicBezTo>
                  <a:cubicBezTo>
                    <a:pt x="224270" y="9525"/>
                    <a:pt x="235527" y="19050"/>
                    <a:pt x="236393" y="28575"/>
                  </a:cubicBezTo>
                  <a:cubicBezTo>
                    <a:pt x="238125" y="73602"/>
                    <a:pt x="238991" y="118630"/>
                    <a:pt x="236393" y="162791"/>
                  </a:cubicBezTo>
                  <a:cubicBezTo>
                    <a:pt x="234661" y="191366"/>
                    <a:pt x="242455" y="202623"/>
                    <a:pt x="273627" y="200891"/>
                  </a:cubicBezTo>
                  <a:cubicBezTo>
                    <a:pt x="316923" y="198293"/>
                    <a:pt x="361084" y="199159"/>
                    <a:pt x="404380" y="200891"/>
                  </a:cubicBezTo>
                  <a:cubicBezTo>
                    <a:pt x="415636" y="200891"/>
                    <a:pt x="426027" y="213880"/>
                    <a:pt x="437284" y="221673"/>
                  </a:cubicBezTo>
                  <a:cubicBezTo>
                    <a:pt x="426027" y="228600"/>
                    <a:pt x="415636" y="241589"/>
                    <a:pt x="404380" y="242455"/>
                  </a:cubicBezTo>
                  <a:cubicBezTo>
                    <a:pt x="361950" y="245052"/>
                    <a:pt x="319520" y="245918"/>
                    <a:pt x="277091" y="242455"/>
                  </a:cubicBezTo>
                  <a:cubicBezTo>
                    <a:pt x="243320" y="239857"/>
                    <a:pt x="234661" y="252845"/>
                    <a:pt x="236393" y="284884"/>
                  </a:cubicBezTo>
                  <a:cubicBezTo>
                    <a:pt x="238991" y="324716"/>
                    <a:pt x="238125" y="365414"/>
                    <a:pt x="236393" y="406111"/>
                  </a:cubicBezTo>
                  <a:cubicBezTo>
                    <a:pt x="236393" y="419100"/>
                    <a:pt x="224270" y="430357"/>
                    <a:pt x="217343" y="443345"/>
                  </a:cubicBezTo>
                  <a:cubicBezTo>
                    <a:pt x="209550" y="430357"/>
                    <a:pt x="196561" y="418234"/>
                    <a:pt x="195695" y="405245"/>
                  </a:cubicBezTo>
                  <a:cubicBezTo>
                    <a:pt x="193098" y="362816"/>
                    <a:pt x="193098" y="320386"/>
                    <a:pt x="195695" y="277957"/>
                  </a:cubicBezTo>
                  <a:cubicBezTo>
                    <a:pt x="197427" y="250248"/>
                    <a:pt x="186170" y="243321"/>
                    <a:pt x="161059" y="244186"/>
                  </a:cubicBezTo>
                  <a:cubicBezTo>
                    <a:pt x="122093" y="245918"/>
                    <a:pt x="82261" y="245052"/>
                    <a:pt x="43295" y="244186"/>
                  </a:cubicBezTo>
                  <a:cubicBezTo>
                    <a:pt x="25977" y="244186"/>
                    <a:pt x="0" y="251114"/>
                    <a:pt x="0" y="221673"/>
                  </a:cubicBezTo>
                  <a:cubicBezTo>
                    <a:pt x="0" y="194830"/>
                    <a:pt x="25111" y="201757"/>
                    <a:pt x="41564" y="200891"/>
                  </a:cubicBezTo>
                  <a:cubicBezTo>
                    <a:pt x="90920" y="200891"/>
                    <a:pt x="139411" y="200891"/>
                    <a:pt x="194830" y="200891"/>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BDF95BD-E209-10A6-D618-6DE108E9C12E}"/>
                </a:ext>
              </a:extLst>
            </p:cNvPr>
            <p:cNvSpPr/>
            <p:nvPr/>
          </p:nvSpPr>
          <p:spPr>
            <a:xfrm>
              <a:off x="5152159" y="658956"/>
              <a:ext cx="267565" cy="266700"/>
            </a:xfrm>
            <a:custGeom>
              <a:avLst/>
              <a:gdLst>
                <a:gd name="connsiteX0" fmla="*/ 114300 w 267565"/>
                <a:gd name="connsiteY0" fmla="*/ 153266 h 266700"/>
                <a:gd name="connsiteX1" fmla="*/ 29441 w 267565"/>
                <a:gd name="connsiteY1" fmla="*/ 152400 h 266700"/>
                <a:gd name="connsiteX2" fmla="*/ 0 w 267565"/>
                <a:gd name="connsiteY2" fmla="*/ 133350 h 266700"/>
                <a:gd name="connsiteX3" fmla="*/ 27709 w 267565"/>
                <a:gd name="connsiteY3" fmla="*/ 111702 h 266700"/>
                <a:gd name="connsiteX4" fmla="*/ 47625 w 267565"/>
                <a:gd name="connsiteY4" fmla="*/ 110836 h 266700"/>
                <a:gd name="connsiteX5" fmla="*/ 113434 w 267565"/>
                <a:gd name="connsiteY5" fmla="*/ 42430 h 266700"/>
                <a:gd name="connsiteX6" fmla="*/ 115166 w 267565"/>
                <a:gd name="connsiteY6" fmla="*/ 12989 h 266700"/>
                <a:gd name="connsiteX7" fmla="*/ 135082 w 267565"/>
                <a:gd name="connsiteY7" fmla="*/ 0 h 266700"/>
                <a:gd name="connsiteX8" fmla="*/ 150668 w 267565"/>
                <a:gd name="connsiteY8" fmla="*/ 15586 h 266700"/>
                <a:gd name="connsiteX9" fmla="*/ 150668 w 267565"/>
                <a:gd name="connsiteY9" fmla="*/ 76200 h 266700"/>
                <a:gd name="connsiteX10" fmla="*/ 187036 w 267565"/>
                <a:gd name="connsiteY10" fmla="*/ 111702 h 266700"/>
                <a:gd name="connsiteX11" fmla="*/ 244186 w 267565"/>
                <a:gd name="connsiteY11" fmla="*/ 113434 h 266700"/>
                <a:gd name="connsiteX12" fmla="*/ 267566 w 267565"/>
                <a:gd name="connsiteY12" fmla="*/ 131618 h 266700"/>
                <a:gd name="connsiteX13" fmla="*/ 243321 w 267565"/>
                <a:gd name="connsiteY13" fmla="*/ 152400 h 266700"/>
                <a:gd name="connsiteX14" fmla="*/ 176645 w 267565"/>
                <a:gd name="connsiteY14" fmla="*/ 153266 h 266700"/>
                <a:gd name="connsiteX15" fmla="*/ 151534 w 267565"/>
                <a:gd name="connsiteY15" fmla="*/ 178377 h 266700"/>
                <a:gd name="connsiteX16" fmla="*/ 151534 w 267565"/>
                <a:gd name="connsiteY16" fmla="*/ 245052 h 266700"/>
                <a:gd name="connsiteX17" fmla="*/ 135948 w 267565"/>
                <a:gd name="connsiteY17" fmla="*/ 266700 h 266700"/>
                <a:gd name="connsiteX18" fmla="*/ 116032 w 267565"/>
                <a:gd name="connsiteY18" fmla="*/ 245918 h 266700"/>
                <a:gd name="connsiteX19" fmla="*/ 115166 w 267565"/>
                <a:gd name="connsiteY19" fmla="*/ 15326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65" h="266700">
                  <a:moveTo>
                    <a:pt x="114300" y="153266"/>
                  </a:moveTo>
                  <a:cubicBezTo>
                    <a:pt x="83127" y="153266"/>
                    <a:pt x="56284" y="154998"/>
                    <a:pt x="29441" y="152400"/>
                  </a:cubicBezTo>
                  <a:cubicBezTo>
                    <a:pt x="19050" y="151534"/>
                    <a:pt x="9525" y="140277"/>
                    <a:pt x="0" y="133350"/>
                  </a:cubicBezTo>
                  <a:cubicBezTo>
                    <a:pt x="9525" y="126423"/>
                    <a:pt x="17318" y="117764"/>
                    <a:pt x="27709" y="111702"/>
                  </a:cubicBezTo>
                  <a:cubicBezTo>
                    <a:pt x="32905" y="109105"/>
                    <a:pt x="40698" y="110836"/>
                    <a:pt x="47625" y="110836"/>
                  </a:cubicBezTo>
                  <a:cubicBezTo>
                    <a:pt x="91501" y="110836"/>
                    <a:pt x="113434" y="88034"/>
                    <a:pt x="113434" y="42430"/>
                  </a:cubicBezTo>
                  <a:cubicBezTo>
                    <a:pt x="113434" y="32039"/>
                    <a:pt x="111702" y="21648"/>
                    <a:pt x="115166" y="12989"/>
                  </a:cubicBezTo>
                  <a:cubicBezTo>
                    <a:pt x="117764" y="6927"/>
                    <a:pt x="128155" y="0"/>
                    <a:pt x="135082" y="0"/>
                  </a:cubicBezTo>
                  <a:cubicBezTo>
                    <a:pt x="141143" y="0"/>
                    <a:pt x="150668" y="9525"/>
                    <a:pt x="150668" y="15586"/>
                  </a:cubicBezTo>
                  <a:cubicBezTo>
                    <a:pt x="152400" y="35502"/>
                    <a:pt x="153266" y="56284"/>
                    <a:pt x="150668" y="76200"/>
                  </a:cubicBezTo>
                  <a:cubicBezTo>
                    <a:pt x="147205" y="105641"/>
                    <a:pt x="160193" y="113434"/>
                    <a:pt x="187036" y="111702"/>
                  </a:cubicBezTo>
                  <a:cubicBezTo>
                    <a:pt x="206086" y="109970"/>
                    <a:pt x="225136" y="109970"/>
                    <a:pt x="244186" y="113434"/>
                  </a:cubicBezTo>
                  <a:cubicBezTo>
                    <a:pt x="252845" y="115166"/>
                    <a:pt x="259773" y="125557"/>
                    <a:pt x="267566" y="131618"/>
                  </a:cubicBezTo>
                  <a:cubicBezTo>
                    <a:pt x="259773" y="139411"/>
                    <a:pt x="251980" y="151534"/>
                    <a:pt x="243321" y="152400"/>
                  </a:cubicBezTo>
                  <a:cubicBezTo>
                    <a:pt x="221673" y="155864"/>
                    <a:pt x="198293" y="154132"/>
                    <a:pt x="176645" y="153266"/>
                  </a:cubicBezTo>
                  <a:cubicBezTo>
                    <a:pt x="157595" y="152400"/>
                    <a:pt x="150668" y="160193"/>
                    <a:pt x="151534" y="178377"/>
                  </a:cubicBezTo>
                  <a:cubicBezTo>
                    <a:pt x="152400" y="200891"/>
                    <a:pt x="153266" y="223405"/>
                    <a:pt x="151534" y="245052"/>
                  </a:cubicBezTo>
                  <a:cubicBezTo>
                    <a:pt x="151534" y="252846"/>
                    <a:pt x="141143" y="258907"/>
                    <a:pt x="135948" y="266700"/>
                  </a:cubicBezTo>
                  <a:cubicBezTo>
                    <a:pt x="129020" y="259773"/>
                    <a:pt x="116032" y="252846"/>
                    <a:pt x="116032" y="245918"/>
                  </a:cubicBezTo>
                  <a:cubicBezTo>
                    <a:pt x="113434" y="217343"/>
                    <a:pt x="115166" y="187902"/>
                    <a:pt x="115166" y="153266"/>
                  </a:cubicBezTo>
                  <a:close/>
                </a:path>
              </a:pathLst>
            </a:custGeom>
            <a:grp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09A293-0FDA-AF68-1636-C7926B19AF9F}"/>
                </a:ext>
              </a:extLst>
            </p:cNvPr>
            <p:cNvSpPr/>
            <p:nvPr/>
          </p:nvSpPr>
          <p:spPr>
            <a:xfrm>
              <a:off x="4675908" y="657225"/>
              <a:ext cx="265834" cy="268431"/>
            </a:xfrm>
            <a:custGeom>
              <a:avLst/>
              <a:gdLst>
                <a:gd name="connsiteX0" fmla="*/ 150668 w 265834"/>
                <a:gd name="connsiteY0" fmla="*/ 154998 h 268431"/>
                <a:gd name="connsiteX1" fmla="*/ 149802 w 265834"/>
                <a:gd name="connsiteY1" fmla="*/ 232930 h 268431"/>
                <a:gd name="connsiteX2" fmla="*/ 130752 w 265834"/>
                <a:gd name="connsiteY2" fmla="*/ 268432 h 268431"/>
                <a:gd name="connsiteX3" fmla="*/ 113434 w 265834"/>
                <a:gd name="connsiteY3" fmla="*/ 231198 h 268431"/>
                <a:gd name="connsiteX4" fmla="*/ 113434 w 265834"/>
                <a:gd name="connsiteY4" fmla="*/ 154998 h 268431"/>
                <a:gd name="connsiteX5" fmla="*/ 32905 w 265834"/>
                <a:gd name="connsiteY5" fmla="*/ 154132 h 268431"/>
                <a:gd name="connsiteX6" fmla="*/ 0 w 265834"/>
                <a:gd name="connsiteY6" fmla="*/ 135948 h 268431"/>
                <a:gd name="connsiteX7" fmla="*/ 29441 w 265834"/>
                <a:gd name="connsiteY7" fmla="*/ 114300 h 268431"/>
                <a:gd name="connsiteX8" fmla="*/ 108239 w 265834"/>
                <a:gd name="connsiteY8" fmla="*/ 103043 h 268431"/>
                <a:gd name="connsiteX9" fmla="*/ 114300 w 265834"/>
                <a:gd name="connsiteY9" fmla="*/ 25977 h 268431"/>
                <a:gd name="connsiteX10" fmla="*/ 133350 w 265834"/>
                <a:gd name="connsiteY10" fmla="*/ 0 h 268431"/>
                <a:gd name="connsiteX11" fmla="*/ 151534 w 265834"/>
                <a:gd name="connsiteY11" fmla="*/ 26843 h 268431"/>
                <a:gd name="connsiteX12" fmla="*/ 160193 w 265834"/>
                <a:gd name="connsiteY12" fmla="*/ 106507 h 268431"/>
                <a:gd name="connsiteX13" fmla="*/ 237259 w 265834"/>
                <a:gd name="connsiteY13" fmla="*/ 114300 h 268431"/>
                <a:gd name="connsiteX14" fmla="*/ 265834 w 265834"/>
                <a:gd name="connsiteY14" fmla="*/ 134216 h 268431"/>
                <a:gd name="connsiteX15" fmla="*/ 234661 w 265834"/>
                <a:gd name="connsiteY15" fmla="*/ 154132 h 268431"/>
                <a:gd name="connsiteX16" fmla="*/ 152400 w 265834"/>
                <a:gd name="connsiteY16" fmla="*/ 154998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834" h="268431">
                  <a:moveTo>
                    <a:pt x="150668" y="154998"/>
                  </a:moveTo>
                  <a:cubicBezTo>
                    <a:pt x="150668" y="184439"/>
                    <a:pt x="153266" y="208684"/>
                    <a:pt x="149802" y="232930"/>
                  </a:cubicBezTo>
                  <a:cubicBezTo>
                    <a:pt x="148071" y="245052"/>
                    <a:pt x="137680" y="257175"/>
                    <a:pt x="130752" y="268432"/>
                  </a:cubicBezTo>
                  <a:cubicBezTo>
                    <a:pt x="124691" y="256309"/>
                    <a:pt x="114300" y="244186"/>
                    <a:pt x="113434" y="231198"/>
                  </a:cubicBezTo>
                  <a:cubicBezTo>
                    <a:pt x="110836" y="207818"/>
                    <a:pt x="113434" y="184439"/>
                    <a:pt x="113434" y="154998"/>
                  </a:cubicBezTo>
                  <a:cubicBezTo>
                    <a:pt x="84859" y="154998"/>
                    <a:pt x="58882" y="156730"/>
                    <a:pt x="32905" y="154132"/>
                  </a:cubicBezTo>
                  <a:cubicBezTo>
                    <a:pt x="21648" y="153266"/>
                    <a:pt x="10391" y="142009"/>
                    <a:pt x="0" y="135948"/>
                  </a:cubicBezTo>
                  <a:cubicBezTo>
                    <a:pt x="9525" y="128155"/>
                    <a:pt x="19050" y="116032"/>
                    <a:pt x="29441" y="114300"/>
                  </a:cubicBezTo>
                  <a:cubicBezTo>
                    <a:pt x="56284" y="109105"/>
                    <a:pt x="92652" y="117764"/>
                    <a:pt x="108239" y="103043"/>
                  </a:cubicBezTo>
                  <a:cubicBezTo>
                    <a:pt x="122093" y="90055"/>
                    <a:pt x="110836" y="51955"/>
                    <a:pt x="114300" y="25977"/>
                  </a:cubicBezTo>
                  <a:cubicBezTo>
                    <a:pt x="115166" y="16452"/>
                    <a:pt x="126423" y="8659"/>
                    <a:pt x="133350" y="0"/>
                  </a:cubicBezTo>
                  <a:cubicBezTo>
                    <a:pt x="139411" y="8659"/>
                    <a:pt x="149802" y="17318"/>
                    <a:pt x="151534" y="26843"/>
                  </a:cubicBezTo>
                  <a:cubicBezTo>
                    <a:pt x="155864" y="53686"/>
                    <a:pt x="146339" y="90055"/>
                    <a:pt x="160193" y="106507"/>
                  </a:cubicBezTo>
                  <a:cubicBezTo>
                    <a:pt x="172316" y="120361"/>
                    <a:pt x="210416" y="109970"/>
                    <a:pt x="237259" y="114300"/>
                  </a:cubicBezTo>
                  <a:cubicBezTo>
                    <a:pt x="247650" y="116032"/>
                    <a:pt x="256309" y="127289"/>
                    <a:pt x="265834" y="134216"/>
                  </a:cubicBezTo>
                  <a:cubicBezTo>
                    <a:pt x="255443" y="141143"/>
                    <a:pt x="245918" y="153266"/>
                    <a:pt x="234661" y="154132"/>
                  </a:cubicBezTo>
                  <a:cubicBezTo>
                    <a:pt x="209550" y="157595"/>
                    <a:pt x="183573" y="154998"/>
                    <a:pt x="152400" y="154998"/>
                  </a:cubicBezTo>
                  <a:close/>
                </a:path>
              </a:pathLst>
            </a:custGeom>
            <a:grpFill/>
            <a:ln w="0"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403CFD4C-D95A-C418-1FE1-882D63D40C1E}"/>
              </a:ext>
            </a:extLst>
          </p:cNvPr>
          <p:cNvGrpSpPr/>
          <p:nvPr/>
        </p:nvGrpSpPr>
        <p:grpSpPr>
          <a:xfrm>
            <a:off x="1872364" y="2348548"/>
            <a:ext cx="804820" cy="1016695"/>
            <a:chOff x="6651441" y="286226"/>
            <a:chExt cx="1650895" cy="2085505"/>
          </a:xfrm>
          <a:solidFill>
            <a:schemeClr val="bg1"/>
          </a:solidFill>
        </p:grpSpPr>
        <p:sp>
          <p:nvSpPr>
            <p:cNvPr id="61" name="Freeform 60">
              <a:extLst>
                <a:ext uri="{FF2B5EF4-FFF2-40B4-BE49-F238E27FC236}">
                  <a16:creationId xmlns:a16="http://schemas.microsoft.com/office/drawing/2014/main" id="{9A83612B-0DE6-F36C-54A4-AB13B2A6F2E6}"/>
                </a:ext>
              </a:extLst>
            </p:cNvPr>
            <p:cNvSpPr/>
            <p:nvPr/>
          </p:nvSpPr>
          <p:spPr>
            <a:xfrm>
              <a:off x="6651441" y="286226"/>
              <a:ext cx="1423622" cy="846198"/>
            </a:xfrm>
            <a:custGeom>
              <a:avLst/>
              <a:gdLst>
                <a:gd name="connsiteX0" fmla="*/ 513091 w 1423622"/>
                <a:gd name="connsiteY0" fmla="*/ 234185 h 846198"/>
                <a:gd name="connsiteX1" fmla="*/ 514823 w 1423622"/>
                <a:gd name="connsiteY1" fmla="*/ 35892 h 846198"/>
                <a:gd name="connsiteX2" fmla="*/ 689736 w 1423622"/>
                <a:gd name="connsiteY2" fmla="*/ 29831 h 846198"/>
                <a:gd name="connsiteX3" fmla="*/ 703591 w 1423622"/>
                <a:gd name="connsiteY3" fmla="*/ 228124 h 846198"/>
                <a:gd name="connsiteX4" fmla="*/ 875907 w 1423622"/>
                <a:gd name="connsiteY4" fmla="*/ 448931 h 846198"/>
                <a:gd name="connsiteX5" fmla="*/ 964229 w 1423622"/>
                <a:gd name="connsiteY5" fmla="*/ 562365 h 846198"/>
                <a:gd name="connsiteX6" fmla="*/ 1009257 w 1423622"/>
                <a:gd name="connsiteY6" fmla="*/ 582281 h 846198"/>
                <a:gd name="connsiteX7" fmla="*/ 1056016 w 1423622"/>
                <a:gd name="connsiteY7" fmla="*/ 583147 h 846198"/>
                <a:gd name="connsiteX8" fmla="*/ 1113166 w 1423622"/>
                <a:gd name="connsiteY8" fmla="*/ 561499 h 846198"/>
                <a:gd name="connsiteX9" fmla="*/ 1140009 w 1423622"/>
                <a:gd name="connsiteY9" fmla="*/ 527728 h 846198"/>
                <a:gd name="connsiteX10" fmla="*/ 1162523 w 1423622"/>
                <a:gd name="connsiteY10" fmla="*/ 415160 h 846198"/>
                <a:gd name="connsiteX11" fmla="*/ 1241320 w 1423622"/>
                <a:gd name="connsiteY11" fmla="*/ 254967 h 846198"/>
                <a:gd name="connsiteX12" fmla="*/ 1411905 w 1423622"/>
                <a:gd name="connsiteY12" fmla="*/ 327703 h 846198"/>
                <a:gd name="connsiteX13" fmla="*/ 1388525 w 1423622"/>
                <a:gd name="connsiteY13" fmla="*/ 467981 h 846198"/>
                <a:gd name="connsiteX14" fmla="*/ 1248248 w 1423622"/>
                <a:gd name="connsiteY14" fmla="*/ 505215 h 846198"/>
                <a:gd name="connsiteX15" fmla="*/ 1195427 w 1423622"/>
                <a:gd name="connsiteY15" fmla="*/ 523399 h 846198"/>
                <a:gd name="connsiteX16" fmla="*/ 1123557 w 1423622"/>
                <a:gd name="connsiteY16" fmla="*/ 614319 h 846198"/>
                <a:gd name="connsiteX17" fmla="*/ 1109702 w 1423622"/>
                <a:gd name="connsiteY17" fmla="*/ 818674 h 846198"/>
                <a:gd name="connsiteX18" fmla="*/ 932191 w 1423622"/>
                <a:gd name="connsiteY18" fmla="*/ 805685 h 846198"/>
                <a:gd name="connsiteX19" fmla="*/ 946045 w 1423622"/>
                <a:gd name="connsiteY19" fmla="*/ 605660 h 846198"/>
                <a:gd name="connsiteX20" fmla="*/ 852527 w 1423622"/>
                <a:gd name="connsiteY20" fmla="*/ 486165 h 846198"/>
                <a:gd name="connsiteX21" fmla="*/ 685407 w 1423622"/>
                <a:gd name="connsiteY21" fmla="*/ 272285 h 846198"/>
                <a:gd name="connsiteX22" fmla="*/ 646441 w 1423622"/>
                <a:gd name="connsiteY22" fmla="*/ 259297 h 846198"/>
                <a:gd name="connsiteX23" fmla="*/ 570241 w 1423622"/>
                <a:gd name="connsiteY23" fmla="*/ 263626 h 846198"/>
                <a:gd name="connsiteX24" fmla="*/ 537336 w 1423622"/>
                <a:gd name="connsiteY24" fmla="*/ 273151 h 846198"/>
                <a:gd name="connsiteX25" fmla="*/ 234268 w 1423622"/>
                <a:gd name="connsiteY25" fmla="*/ 622113 h 846198"/>
                <a:gd name="connsiteX26" fmla="*/ 256781 w 1423622"/>
                <a:gd name="connsiteY26" fmla="*/ 764122 h 846198"/>
                <a:gd name="connsiteX27" fmla="*/ 123432 w 1423622"/>
                <a:gd name="connsiteY27" fmla="*/ 845517 h 846198"/>
                <a:gd name="connsiteX28" fmla="*/ 473 w 1423622"/>
                <a:gd name="connsiteY28" fmla="*/ 725156 h 846198"/>
                <a:gd name="connsiteX29" fmla="*/ 92259 w 1423622"/>
                <a:gd name="connsiteY29" fmla="*/ 589208 h 846198"/>
                <a:gd name="connsiteX30" fmla="*/ 177118 w 1423622"/>
                <a:gd name="connsiteY30" fmla="*/ 589208 h 846198"/>
                <a:gd name="connsiteX31" fmla="*/ 219547 w 1423622"/>
                <a:gd name="connsiteY31" fmla="*/ 576219 h 846198"/>
                <a:gd name="connsiteX32" fmla="*/ 454209 w 1423622"/>
                <a:gd name="connsiteY32" fmla="*/ 304324 h 846198"/>
                <a:gd name="connsiteX33" fmla="*/ 513957 w 1423622"/>
                <a:gd name="connsiteY33" fmla="*/ 234185 h 846198"/>
                <a:gd name="connsiteX34" fmla="*/ 1023111 w 1423622"/>
                <a:gd name="connsiteY34" fmla="*/ 803954 h 846198"/>
                <a:gd name="connsiteX35" fmla="*/ 1121825 w 1423622"/>
                <a:gd name="connsiteY35" fmla="*/ 715631 h 846198"/>
                <a:gd name="connsiteX36" fmla="*/ 1028307 w 1423622"/>
                <a:gd name="connsiteY36" fmla="*/ 620381 h 846198"/>
                <a:gd name="connsiteX37" fmla="*/ 938252 w 1423622"/>
                <a:gd name="connsiteY37" fmla="*/ 705240 h 846198"/>
                <a:gd name="connsiteX38" fmla="*/ 1023111 w 1423622"/>
                <a:gd name="connsiteY38" fmla="*/ 803954 h 846198"/>
                <a:gd name="connsiteX39" fmla="*/ 130359 w 1423622"/>
                <a:gd name="connsiteY39" fmla="*/ 803954 h 846198"/>
                <a:gd name="connsiteX40" fmla="*/ 225609 w 1423622"/>
                <a:gd name="connsiteY40" fmla="*/ 713033 h 846198"/>
                <a:gd name="connsiteX41" fmla="*/ 133823 w 1423622"/>
                <a:gd name="connsiteY41" fmla="*/ 620381 h 846198"/>
                <a:gd name="connsiteX42" fmla="*/ 38573 w 1423622"/>
                <a:gd name="connsiteY42" fmla="*/ 713033 h 846198"/>
                <a:gd name="connsiteX43" fmla="*/ 130359 w 1423622"/>
                <a:gd name="connsiteY43" fmla="*/ 804819 h 846198"/>
                <a:gd name="connsiteX44" fmla="*/ 604877 w 1423622"/>
                <a:gd name="connsiteY44" fmla="*/ 226392 h 846198"/>
                <a:gd name="connsiteX45" fmla="*/ 698395 w 1423622"/>
                <a:gd name="connsiteY45" fmla="*/ 132008 h 846198"/>
                <a:gd name="connsiteX46" fmla="*/ 604877 w 1423622"/>
                <a:gd name="connsiteY46" fmla="*/ 41953 h 846198"/>
                <a:gd name="connsiteX47" fmla="*/ 512225 w 1423622"/>
                <a:gd name="connsiteY47" fmla="*/ 132008 h 846198"/>
                <a:gd name="connsiteX48" fmla="*/ 604877 w 1423622"/>
                <a:gd name="connsiteY48" fmla="*/ 226392 h 846198"/>
                <a:gd name="connsiteX49" fmla="*/ 1288945 w 1423622"/>
                <a:gd name="connsiteY49" fmla="*/ 290469 h 846198"/>
                <a:gd name="connsiteX50" fmla="*/ 1193695 w 1423622"/>
                <a:gd name="connsiteY50" fmla="*/ 381390 h 846198"/>
                <a:gd name="connsiteX51" fmla="*/ 1288080 w 1423622"/>
                <a:gd name="connsiteY51" fmla="*/ 474042 h 846198"/>
                <a:gd name="connsiteX52" fmla="*/ 1379866 w 1423622"/>
                <a:gd name="connsiteY52" fmla="*/ 380524 h 846198"/>
                <a:gd name="connsiteX53" fmla="*/ 1289811 w 1423622"/>
                <a:gd name="connsiteY53" fmla="*/ 289603 h 84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23622" h="846198">
                  <a:moveTo>
                    <a:pt x="513091" y="234185"/>
                  </a:moveTo>
                  <a:cubicBezTo>
                    <a:pt x="444684" y="144997"/>
                    <a:pt x="471527" y="77456"/>
                    <a:pt x="514823" y="35892"/>
                  </a:cubicBezTo>
                  <a:cubicBezTo>
                    <a:pt x="562448" y="-10001"/>
                    <a:pt x="637782" y="-11733"/>
                    <a:pt x="689736" y="29831"/>
                  </a:cubicBezTo>
                  <a:cubicBezTo>
                    <a:pt x="746886" y="75724"/>
                    <a:pt x="752948" y="143265"/>
                    <a:pt x="703591" y="228124"/>
                  </a:cubicBezTo>
                  <a:cubicBezTo>
                    <a:pt x="760741" y="300860"/>
                    <a:pt x="817891" y="375328"/>
                    <a:pt x="875907" y="448931"/>
                  </a:cubicBezTo>
                  <a:cubicBezTo>
                    <a:pt x="905348" y="487031"/>
                    <a:pt x="936520" y="523399"/>
                    <a:pt x="964229" y="562365"/>
                  </a:cubicBezTo>
                  <a:cubicBezTo>
                    <a:pt x="976352" y="579683"/>
                    <a:pt x="988475" y="584878"/>
                    <a:pt x="1009257" y="582281"/>
                  </a:cubicBezTo>
                  <a:cubicBezTo>
                    <a:pt x="1024843" y="580549"/>
                    <a:pt x="1043027" y="577085"/>
                    <a:pt x="1056016" y="583147"/>
                  </a:cubicBezTo>
                  <a:cubicBezTo>
                    <a:pt x="1084591" y="596135"/>
                    <a:pt x="1099311" y="581415"/>
                    <a:pt x="1113166" y="561499"/>
                  </a:cubicBezTo>
                  <a:cubicBezTo>
                    <a:pt x="1121825" y="549376"/>
                    <a:pt x="1130484" y="538119"/>
                    <a:pt x="1140009" y="527728"/>
                  </a:cubicBezTo>
                  <a:cubicBezTo>
                    <a:pt x="1170316" y="494824"/>
                    <a:pt x="1189366" y="466249"/>
                    <a:pt x="1162523" y="415160"/>
                  </a:cubicBezTo>
                  <a:cubicBezTo>
                    <a:pt x="1132216" y="358876"/>
                    <a:pt x="1178109" y="279213"/>
                    <a:pt x="1241320" y="254967"/>
                  </a:cubicBezTo>
                  <a:cubicBezTo>
                    <a:pt x="1307129" y="229856"/>
                    <a:pt x="1384195" y="263626"/>
                    <a:pt x="1411905" y="327703"/>
                  </a:cubicBezTo>
                  <a:cubicBezTo>
                    <a:pt x="1433552" y="379658"/>
                    <a:pt x="1424893" y="427283"/>
                    <a:pt x="1388525" y="467981"/>
                  </a:cubicBezTo>
                  <a:cubicBezTo>
                    <a:pt x="1351291" y="510410"/>
                    <a:pt x="1301934" y="524265"/>
                    <a:pt x="1248248" y="505215"/>
                  </a:cubicBezTo>
                  <a:cubicBezTo>
                    <a:pt x="1222270" y="495690"/>
                    <a:pt x="1209282" y="504349"/>
                    <a:pt x="1195427" y="523399"/>
                  </a:cubicBezTo>
                  <a:cubicBezTo>
                    <a:pt x="1172048" y="554572"/>
                    <a:pt x="1146936" y="584878"/>
                    <a:pt x="1123557" y="614319"/>
                  </a:cubicBezTo>
                  <a:cubicBezTo>
                    <a:pt x="1177243" y="699179"/>
                    <a:pt x="1172048" y="771915"/>
                    <a:pt x="1109702" y="818674"/>
                  </a:cubicBezTo>
                  <a:cubicBezTo>
                    <a:pt x="1056882" y="858506"/>
                    <a:pt x="978084" y="853310"/>
                    <a:pt x="932191" y="805685"/>
                  </a:cubicBezTo>
                  <a:cubicBezTo>
                    <a:pt x="891493" y="763256"/>
                    <a:pt x="868979" y="682726"/>
                    <a:pt x="946045" y="605660"/>
                  </a:cubicBezTo>
                  <a:cubicBezTo>
                    <a:pt x="914872" y="565829"/>
                    <a:pt x="883700" y="525997"/>
                    <a:pt x="852527" y="486165"/>
                  </a:cubicBezTo>
                  <a:cubicBezTo>
                    <a:pt x="796243" y="415160"/>
                    <a:pt x="739959" y="344156"/>
                    <a:pt x="685407" y="272285"/>
                  </a:cubicBezTo>
                  <a:cubicBezTo>
                    <a:pt x="674150" y="257565"/>
                    <a:pt x="664625" y="255833"/>
                    <a:pt x="646441" y="259297"/>
                  </a:cubicBezTo>
                  <a:cubicBezTo>
                    <a:pt x="622195" y="264492"/>
                    <a:pt x="595352" y="261894"/>
                    <a:pt x="570241" y="263626"/>
                  </a:cubicBezTo>
                  <a:cubicBezTo>
                    <a:pt x="558984" y="264492"/>
                    <a:pt x="543397" y="266224"/>
                    <a:pt x="537336" y="273151"/>
                  </a:cubicBezTo>
                  <a:cubicBezTo>
                    <a:pt x="436025" y="388317"/>
                    <a:pt x="336445" y="504349"/>
                    <a:pt x="234268" y="622113"/>
                  </a:cubicBezTo>
                  <a:cubicBezTo>
                    <a:pt x="263709" y="666274"/>
                    <a:pt x="278429" y="712167"/>
                    <a:pt x="256781" y="764122"/>
                  </a:cubicBezTo>
                  <a:cubicBezTo>
                    <a:pt x="229939" y="826467"/>
                    <a:pt x="174520" y="850713"/>
                    <a:pt x="123432" y="845517"/>
                  </a:cubicBezTo>
                  <a:cubicBezTo>
                    <a:pt x="51561" y="837724"/>
                    <a:pt x="5668" y="790099"/>
                    <a:pt x="473" y="725156"/>
                  </a:cubicBezTo>
                  <a:cubicBezTo>
                    <a:pt x="-4723" y="664542"/>
                    <a:pt x="33377" y="603929"/>
                    <a:pt x="92259" y="589208"/>
                  </a:cubicBezTo>
                  <a:cubicBezTo>
                    <a:pt x="119102" y="582281"/>
                    <a:pt x="150275" y="583147"/>
                    <a:pt x="177118" y="589208"/>
                  </a:cubicBezTo>
                  <a:cubicBezTo>
                    <a:pt x="197900" y="594403"/>
                    <a:pt x="207425" y="590074"/>
                    <a:pt x="219547" y="576219"/>
                  </a:cubicBezTo>
                  <a:cubicBezTo>
                    <a:pt x="297479" y="485299"/>
                    <a:pt x="376277" y="395244"/>
                    <a:pt x="454209" y="304324"/>
                  </a:cubicBezTo>
                  <a:cubicBezTo>
                    <a:pt x="474125" y="281810"/>
                    <a:pt x="493175" y="258431"/>
                    <a:pt x="513957" y="234185"/>
                  </a:cubicBezTo>
                  <a:close/>
                  <a:moveTo>
                    <a:pt x="1023111" y="803954"/>
                  </a:moveTo>
                  <a:cubicBezTo>
                    <a:pt x="1075932" y="805685"/>
                    <a:pt x="1119227" y="766719"/>
                    <a:pt x="1121825" y="715631"/>
                  </a:cubicBezTo>
                  <a:cubicBezTo>
                    <a:pt x="1124423" y="668006"/>
                    <a:pt x="1078530" y="620381"/>
                    <a:pt x="1028307" y="620381"/>
                  </a:cubicBezTo>
                  <a:cubicBezTo>
                    <a:pt x="980682" y="620381"/>
                    <a:pt x="939118" y="658481"/>
                    <a:pt x="938252" y="705240"/>
                  </a:cubicBezTo>
                  <a:cubicBezTo>
                    <a:pt x="936520" y="764122"/>
                    <a:pt x="970291" y="803088"/>
                    <a:pt x="1023111" y="803954"/>
                  </a:cubicBezTo>
                  <a:close/>
                  <a:moveTo>
                    <a:pt x="130359" y="803954"/>
                  </a:moveTo>
                  <a:cubicBezTo>
                    <a:pt x="183179" y="803954"/>
                    <a:pt x="225609" y="764122"/>
                    <a:pt x="225609" y="713033"/>
                  </a:cubicBezTo>
                  <a:cubicBezTo>
                    <a:pt x="225609" y="665408"/>
                    <a:pt x="182314" y="621247"/>
                    <a:pt x="133823" y="620381"/>
                  </a:cubicBezTo>
                  <a:cubicBezTo>
                    <a:pt x="83600" y="619515"/>
                    <a:pt x="38573" y="662810"/>
                    <a:pt x="38573" y="713033"/>
                  </a:cubicBezTo>
                  <a:cubicBezTo>
                    <a:pt x="38573" y="761524"/>
                    <a:pt x="81002" y="803954"/>
                    <a:pt x="130359" y="804819"/>
                  </a:cubicBezTo>
                  <a:close/>
                  <a:moveTo>
                    <a:pt x="604877" y="226392"/>
                  </a:moveTo>
                  <a:cubicBezTo>
                    <a:pt x="654234" y="226392"/>
                    <a:pt x="699261" y="181365"/>
                    <a:pt x="698395" y="132008"/>
                  </a:cubicBezTo>
                  <a:cubicBezTo>
                    <a:pt x="697529" y="83517"/>
                    <a:pt x="654234" y="41953"/>
                    <a:pt x="604877" y="41953"/>
                  </a:cubicBezTo>
                  <a:cubicBezTo>
                    <a:pt x="553789" y="41953"/>
                    <a:pt x="513091" y="81785"/>
                    <a:pt x="512225" y="132008"/>
                  </a:cubicBezTo>
                  <a:cubicBezTo>
                    <a:pt x="512225" y="183097"/>
                    <a:pt x="553789" y="226392"/>
                    <a:pt x="604877" y="226392"/>
                  </a:cubicBezTo>
                  <a:close/>
                  <a:moveTo>
                    <a:pt x="1288945" y="290469"/>
                  </a:moveTo>
                  <a:cubicBezTo>
                    <a:pt x="1236125" y="290469"/>
                    <a:pt x="1192829" y="332033"/>
                    <a:pt x="1193695" y="381390"/>
                  </a:cubicBezTo>
                  <a:cubicBezTo>
                    <a:pt x="1194561" y="428149"/>
                    <a:pt x="1241320" y="474042"/>
                    <a:pt x="1288080" y="474042"/>
                  </a:cubicBezTo>
                  <a:cubicBezTo>
                    <a:pt x="1336570" y="474042"/>
                    <a:pt x="1379866" y="429881"/>
                    <a:pt x="1379866" y="380524"/>
                  </a:cubicBezTo>
                  <a:cubicBezTo>
                    <a:pt x="1379866" y="327703"/>
                    <a:pt x="1342632" y="290469"/>
                    <a:pt x="1289811" y="289603"/>
                  </a:cubicBezTo>
                  <a:close/>
                </a:path>
              </a:pathLst>
            </a:custGeom>
            <a:grp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95A289F-9A1B-6591-0D53-CC7DBB6D29C7}"/>
                </a:ext>
              </a:extLst>
            </p:cNvPr>
            <p:cNvSpPr/>
            <p:nvPr/>
          </p:nvSpPr>
          <p:spPr>
            <a:xfrm>
              <a:off x="7348970" y="2281766"/>
              <a:ext cx="952214" cy="42766"/>
            </a:xfrm>
            <a:custGeom>
              <a:avLst/>
              <a:gdLst>
                <a:gd name="connsiteX0" fmla="*/ 473652 w 952214"/>
                <a:gd name="connsiteY0" fmla="*/ 42333 h 42766"/>
                <a:gd name="connsiteX1" fmla="*/ 44161 w 952214"/>
                <a:gd name="connsiteY1" fmla="*/ 42333 h 42766"/>
                <a:gd name="connsiteX2" fmla="*/ 14720 w 952214"/>
                <a:gd name="connsiteY2" fmla="*/ 40602 h 42766"/>
                <a:gd name="connsiteX3" fmla="*/ 0 w 952214"/>
                <a:gd name="connsiteY3" fmla="*/ 21552 h 42766"/>
                <a:gd name="connsiteX4" fmla="*/ 14720 w 952214"/>
                <a:gd name="connsiteY4" fmla="*/ 3367 h 42766"/>
                <a:gd name="connsiteX5" fmla="*/ 44161 w 952214"/>
                <a:gd name="connsiteY5" fmla="*/ 770 h 42766"/>
                <a:gd name="connsiteX6" fmla="*/ 906607 w 952214"/>
                <a:gd name="connsiteY6" fmla="*/ 770 h 42766"/>
                <a:gd name="connsiteX7" fmla="*/ 919596 w 952214"/>
                <a:gd name="connsiteY7" fmla="*/ 770 h 42766"/>
                <a:gd name="connsiteX8" fmla="*/ 951634 w 952214"/>
                <a:gd name="connsiteY8" fmla="*/ 19820 h 42766"/>
                <a:gd name="connsiteX9" fmla="*/ 919596 w 952214"/>
                <a:gd name="connsiteY9" fmla="*/ 41467 h 42766"/>
                <a:gd name="connsiteX10" fmla="*/ 472786 w 952214"/>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214" h="42766">
                  <a:moveTo>
                    <a:pt x="473652" y="42333"/>
                  </a:moveTo>
                  <a:cubicBezTo>
                    <a:pt x="330777" y="42333"/>
                    <a:pt x="187036" y="42333"/>
                    <a:pt x="44161" y="42333"/>
                  </a:cubicBezTo>
                  <a:cubicBezTo>
                    <a:pt x="33770" y="42333"/>
                    <a:pt x="23379" y="44065"/>
                    <a:pt x="14720" y="40602"/>
                  </a:cubicBezTo>
                  <a:cubicBezTo>
                    <a:pt x="7793" y="38004"/>
                    <a:pt x="0" y="28479"/>
                    <a:pt x="0" y="21552"/>
                  </a:cubicBezTo>
                  <a:cubicBezTo>
                    <a:pt x="0" y="15490"/>
                    <a:pt x="7793" y="5965"/>
                    <a:pt x="14720" y="3367"/>
                  </a:cubicBezTo>
                  <a:cubicBezTo>
                    <a:pt x="23379" y="-96"/>
                    <a:pt x="34636" y="770"/>
                    <a:pt x="44161" y="770"/>
                  </a:cubicBezTo>
                  <a:cubicBezTo>
                    <a:pt x="331643" y="770"/>
                    <a:pt x="619125" y="770"/>
                    <a:pt x="906607" y="770"/>
                  </a:cubicBezTo>
                  <a:cubicBezTo>
                    <a:pt x="910937" y="770"/>
                    <a:pt x="916132" y="-962"/>
                    <a:pt x="919596" y="770"/>
                  </a:cubicBezTo>
                  <a:cubicBezTo>
                    <a:pt x="930852" y="6831"/>
                    <a:pt x="949902" y="12026"/>
                    <a:pt x="951634" y="19820"/>
                  </a:cubicBezTo>
                  <a:cubicBezTo>
                    <a:pt x="955963" y="43199"/>
                    <a:pt x="935182" y="41467"/>
                    <a:pt x="919596" y="41467"/>
                  </a:cubicBezTo>
                  <a:cubicBezTo>
                    <a:pt x="770659" y="41467"/>
                    <a:pt x="621723" y="41467"/>
                    <a:pt x="472786" y="41467"/>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BA2F595-3F6A-AFE3-2594-7578C25C6DFB}"/>
                </a:ext>
              </a:extLst>
            </p:cNvPr>
            <p:cNvSpPr/>
            <p:nvPr/>
          </p:nvSpPr>
          <p:spPr>
            <a:xfrm>
              <a:off x="6662869" y="2023629"/>
              <a:ext cx="348403" cy="348102"/>
            </a:xfrm>
            <a:custGeom>
              <a:avLst/>
              <a:gdLst>
                <a:gd name="connsiteX0" fmla="*/ 175214 w 348403"/>
                <a:gd name="connsiteY0" fmla="*/ 0 h 348102"/>
                <a:gd name="connsiteX1" fmla="*/ 348396 w 348403"/>
                <a:gd name="connsiteY1" fmla="*/ 174048 h 348102"/>
                <a:gd name="connsiteX2" fmla="*/ 172616 w 348403"/>
                <a:gd name="connsiteY2" fmla="*/ 348095 h 348102"/>
                <a:gd name="connsiteX3" fmla="*/ 301 w 348403"/>
                <a:gd name="connsiteY3" fmla="*/ 161925 h 348102"/>
                <a:gd name="connsiteX4" fmla="*/ 175214 w 348403"/>
                <a:gd name="connsiteY4" fmla="*/ 866 h 348102"/>
                <a:gd name="connsiteX5" fmla="*/ 172616 w 348403"/>
                <a:gd name="connsiteY5" fmla="*/ 306532 h 348102"/>
                <a:gd name="connsiteX6" fmla="*/ 309430 w 348403"/>
                <a:gd name="connsiteY6" fmla="*/ 171450 h 348102"/>
                <a:gd name="connsiteX7" fmla="*/ 176080 w 348403"/>
                <a:gd name="connsiteY7" fmla="*/ 39832 h 348102"/>
                <a:gd name="connsiteX8" fmla="*/ 40132 w 348403"/>
                <a:gd name="connsiteY8" fmla="*/ 172316 h 348102"/>
                <a:gd name="connsiteX9" fmla="*/ 173482 w 348403"/>
                <a:gd name="connsiteY9" fmla="*/ 306532 h 3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403" h="348102">
                  <a:moveTo>
                    <a:pt x="175214" y="0"/>
                  </a:moveTo>
                  <a:cubicBezTo>
                    <a:pt x="273928" y="0"/>
                    <a:pt x="349262" y="76200"/>
                    <a:pt x="348396" y="174048"/>
                  </a:cubicBezTo>
                  <a:cubicBezTo>
                    <a:pt x="347530" y="269298"/>
                    <a:pt x="267866" y="348961"/>
                    <a:pt x="172616" y="348095"/>
                  </a:cubicBezTo>
                  <a:cubicBezTo>
                    <a:pt x="80830" y="347229"/>
                    <a:pt x="-5761" y="270164"/>
                    <a:pt x="301" y="161925"/>
                  </a:cubicBezTo>
                  <a:cubicBezTo>
                    <a:pt x="4630" y="72736"/>
                    <a:pt x="79964" y="0"/>
                    <a:pt x="175214" y="866"/>
                  </a:cubicBezTo>
                  <a:close/>
                  <a:moveTo>
                    <a:pt x="172616" y="306532"/>
                  </a:moveTo>
                  <a:cubicBezTo>
                    <a:pt x="249682" y="306532"/>
                    <a:pt x="306832" y="249382"/>
                    <a:pt x="309430" y="171450"/>
                  </a:cubicBezTo>
                  <a:cubicBezTo>
                    <a:pt x="311162" y="101311"/>
                    <a:pt x="246219" y="40698"/>
                    <a:pt x="176080" y="39832"/>
                  </a:cubicBezTo>
                  <a:cubicBezTo>
                    <a:pt x="102478" y="39832"/>
                    <a:pt x="40998" y="99580"/>
                    <a:pt x="40132" y="172316"/>
                  </a:cubicBezTo>
                  <a:cubicBezTo>
                    <a:pt x="39266" y="245052"/>
                    <a:pt x="99880" y="306532"/>
                    <a:pt x="173482" y="306532"/>
                  </a:cubicBezTo>
                  <a:close/>
                </a:path>
              </a:pathLst>
            </a:custGeom>
            <a:grp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2A878B4-AE98-54BC-2F0D-428951076934}"/>
                </a:ext>
              </a:extLst>
            </p:cNvPr>
            <p:cNvSpPr/>
            <p:nvPr/>
          </p:nvSpPr>
          <p:spPr>
            <a:xfrm>
              <a:off x="7348882" y="1681306"/>
              <a:ext cx="953453" cy="39669"/>
            </a:xfrm>
            <a:custGeom>
              <a:avLst/>
              <a:gdLst>
                <a:gd name="connsiteX0" fmla="*/ 477204 w 953453"/>
                <a:gd name="connsiteY0" fmla="*/ 38389 h 39669"/>
                <a:gd name="connsiteX1" fmla="*/ 37322 w 953453"/>
                <a:gd name="connsiteY1" fmla="*/ 38389 h 39669"/>
                <a:gd name="connsiteX2" fmla="*/ 88 w 953453"/>
                <a:gd name="connsiteY2" fmla="*/ 19339 h 39669"/>
                <a:gd name="connsiteX3" fmla="*/ 39054 w 953453"/>
                <a:gd name="connsiteY3" fmla="*/ 1155 h 39669"/>
                <a:gd name="connsiteX4" fmla="*/ 912756 w 953453"/>
                <a:gd name="connsiteY4" fmla="*/ 1155 h 39669"/>
                <a:gd name="connsiteX5" fmla="*/ 932672 w 953453"/>
                <a:gd name="connsiteY5" fmla="*/ 1155 h 39669"/>
                <a:gd name="connsiteX6" fmla="*/ 953454 w 953453"/>
                <a:gd name="connsiteY6" fmla="*/ 21070 h 39669"/>
                <a:gd name="connsiteX7" fmla="*/ 930940 w 953453"/>
                <a:gd name="connsiteY7" fmla="*/ 37523 h 39669"/>
                <a:gd name="connsiteX8" fmla="*/ 743038 w 953453"/>
                <a:gd name="connsiteY8" fmla="*/ 37523 h 39669"/>
                <a:gd name="connsiteX9" fmla="*/ 477204 w 953453"/>
                <a:gd name="connsiteY9" fmla="*/ 37523 h 3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3" h="39669">
                  <a:moveTo>
                    <a:pt x="477204" y="38389"/>
                  </a:moveTo>
                  <a:cubicBezTo>
                    <a:pt x="330865" y="38389"/>
                    <a:pt x="183661" y="38389"/>
                    <a:pt x="37322" y="38389"/>
                  </a:cubicBezTo>
                  <a:cubicBezTo>
                    <a:pt x="22601" y="38389"/>
                    <a:pt x="-1644" y="47048"/>
                    <a:pt x="88" y="19339"/>
                  </a:cubicBezTo>
                  <a:cubicBezTo>
                    <a:pt x="954" y="-5773"/>
                    <a:pt x="24333" y="1155"/>
                    <a:pt x="39054" y="1155"/>
                  </a:cubicBezTo>
                  <a:cubicBezTo>
                    <a:pt x="329999" y="1155"/>
                    <a:pt x="621811" y="1155"/>
                    <a:pt x="912756" y="1155"/>
                  </a:cubicBezTo>
                  <a:cubicBezTo>
                    <a:pt x="919684" y="1155"/>
                    <a:pt x="927476" y="-1443"/>
                    <a:pt x="932672" y="1155"/>
                  </a:cubicBezTo>
                  <a:cubicBezTo>
                    <a:pt x="940465" y="6350"/>
                    <a:pt x="946527" y="14143"/>
                    <a:pt x="953454" y="21070"/>
                  </a:cubicBezTo>
                  <a:cubicBezTo>
                    <a:pt x="945661" y="27132"/>
                    <a:pt x="938733" y="37523"/>
                    <a:pt x="930940" y="37523"/>
                  </a:cubicBezTo>
                  <a:cubicBezTo>
                    <a:pt x="868595" y="39255"/>
                    <a:pt x="805384" y="37523"/>
                    <a:pt x="743038" y="37523"/>
                  </a:cubicBezTo>
                  <a:cubicBezTo>
                    <a:pt x="654715" y="37523"/>
                    <a:pt x="566392" y="37523"/>
                    <a:pt x="477204" y="37523"/>
                  </a:cubicBezTo>
                  <a:close/>
                </a:path>
              </a:pathLst>
            </a:custGeom>
            <a:grp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B9BA484-D599-E790-DAEA-559B16C87DBA}"/>
                </a:ext>
              </a:extLst>
            </p:cNvPr>
            <p:cNvSpPr/>
            <p:nvPr/>
          </p:nvSpPr>
          <p:spPr>
            <a:xfrm>
              <a:off x="7349490" y="2065626"/>
              <a:ext cx="521623" cy="40732"/>
            </a:xfrm>
            <a:custGeom>
              <a:avLst/>
              <a:gdLst>
                <a:gd name="connsiteX0" fmla="*/ 259253 w 521623"/>
                <a:gd name="connsiteY0" fmla="*/ 40265 h 40732"/>
                <a:gd name="connsiteX1" fmla="*/ 34116 w 521623"/>
                <a:gd name="connsiteY1" fmla="*/ 40265 h 40732"/>
                <a:gd name="connsiteX2" fmla="*/ 346 w 521623"/>
                <a:gd name="connsiteY2" fmla="*/ 21215 h 40732"/>
                <a:gd name="connsiteX3" fmla="*/ 34116 w 521623"/>
                <a:gd name="connsiteY3" fmla="*/ 1299 h 40732"/>
                <a:gd name="connsiteX4" fmla="*/ 487853 w 521623"/>
                <a:gd name="connsiteY4" fmla="*/ 1299 h 40732"/>
                <a:gd name="connsiteX5" fmla="*/ 521623 w 521623"/>
                <a:gd name="connsiteY5" fmla="*/ 22081 h 40732"/>
                <a:gd name="connsiteX6" fmla="*/ 487853 w 521623"/>
                <a:gd name="connsiteY6" fmla="*/ 39399 h 40732"/>
                <a:gd name="connsiteX7" fmla="*/ 259253 w 521623"/>
                <a:gd name="connsiteY7" fmla="*/ 39399 h 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623" h="40732">
                  <a:moveTo>
                    <a:pt x="259253" y="40265"/>
                  </a:moveTo>
                  <a:cubicBezTo>
                    <a:pt x="183919" y="40265"/>
                    <a:pt x="109450" y="40265"/>
                    <a:pt x="34116" y="40265"/>
                  </a:cubicBezTo>
                  <a:cubicBezTo>
                    <a:pt x="20262" y="40265"/>
                    <a:pt x="-3118" y="45460"/>
                    <a:pt x="346" y="21215"/>
                  </a:cubicBezTo>
                  <a:cubicBezTo>
                    <a:pt x="1212" y="13422"/>
                    <a:pt x="22859" y="1299"/>
                    <a:pt x="34116" y="1299"/>
                  </a:cubicBezTo>
                  <a:cubicBezTo>
                    <a:pt x="185650" y="-433"/>
                    <a:pt x="336319" y="-433"/>
                    <a:pt x="487853" y="1299"/>
                  </a:cubicBezTo>
                  <a:cubicBezTo>
                    <a:pt x="499109" y="1299"/>
                    <a:pt x="510366" y="15153"/>
                    <a:pt x="521623" y="22081"/>
                  </a:cubicBezTo>
                  <a:cubicBezTo>
                    <a:pt x="510366" y="28142"/>
                    <a:pt x="499109" y="39399"/>
                    <a:pt x="487853" y="39399"/>
                  </a:cubicBezTo>
                  <a:cubicBezTo>
                    <a:pt x="411653" y="41131"/>
                    <a:pt x="335453" y="39399"/>
                    <a:pt x="259253" y="39399"/>
                  </a:cubicBezTo>
                  <a:close/>
                </a:path>
              </a:pathLst>
            </a:custGeom>
            <a:grp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C4DC029-3ABA-3427-41AA-970D7C97AC83}"/>
                </a:ext>
              </a:extLst>
            </p:cNvPr>
            <p:cNvSpPr/>
            <p:nvPr/>
          </p:nvSpPr>
          <p:spPr>
            <a:xfrm>
              <a:off x="6669231" y="1433945"/>
              <a:ext cx="351751" cy="298238"/>
            </a:xfrm>
            <a:custGeom>
              <a:avLst/>
              <a:gdLst>
                <a:gd name="connsiteX0" fmla="*/ 96116 w 351751"/>
                <a:gd name="connsiteY0" fmla="*/ 249382 h 298238"/>
                <a:gd name="connsiteX1" fmla="*/ 297007 w 351751"/>
                <a:gd name="connsiteY1" fmla="*/ 27709 h 298238"/>
                <a:gd name="connsiteX2" fmla="*/ 319520 w 351751"/>
                <a:gd name="connsiteY2" fmla="*/ 3464 h 298238"/>
                <a:gd name="connsiteX3" fmla="*/ 349827 w 351751"/>
                <a:gd name="connsiteY3" fmla="*/ 0 h 298238"/>
                <a:gd name="connsiteX4" fmla="*/ 349827 w 351751"/>
                <a:gd name="connsiteY4" fmla="*/ 29441 h 298238"/>
                <a:gd name="connsiteX5" fmla="*/ 295275 w 351751"/>
                <a:gd name="connsiteY5" fmla="*/ 92652 h 298238"/>
                <a:gd name="connsiteX6" fmla="*/ 123825 w 351751"/>
                <a:gd name="connsiteY6" fmla="*/ 281420 h 298238"/>
                <a:gd name="connsiteX7" fmla="*/ 71870 w 351751"/>
                <a:gd name="connsiteY7" fmla="*/ 283152 h 298238"/>
                <a:gd name="connsiteX8" fmla="*/ 5195 w 351751"/>
                <a:gd name="connsiteY8" fmla="*/ 207818 h 298238"/>
                <a:gd name="connsiteX9" fmla="*/ 0 w 351751"/>
                <a:gd name="connsiteY9" fmla="*/ 174914 h 298238"/>
                <a:gd name="connsiteX10" fmla="*/ 35502 w 351751"/>
                <a:gd name="connsiteY10" fmla="*/ 181841 h 298238"/>
                <a:gd name="connsiteX11" fmla="*/ 96982 w 351751"/>
                <a:gd name="connsiteY11" fmla="*/ 248516 h 29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51" h="298238">
                  <a:moveTo>
                    <a:pt x="96116" y="249382"/>
                  </a:moveTo>
                  <a:cubicBezTo>
                    <a:pt x="165388" y="173182"/>
                    <a:pt x="231198" y="100445"/>
                    <a:pt x="297007" y="27709"/>
                  </a:cubicBezTo>
                  <a:cubicBezTo>
                    <a:pt x="304800" y="19050"/>
                    <a:pt x="310861" y="8659"/>
                    <a:pt x="319520" y="3464"/>
                  </a:cubicBezTo>
                  <a:cubicBezTo>
                    <a:pt x="327314" y="-866"/>
                    <a:pt x="339436" y="866"/>
                    <a:pt x="349827" y="0"/>
                  </a:cubicBezTo>
                  <a:cubicBezTo>
                    <a:pt x="349827" y="10391"/>
                    <a:pt x="354157" y="23380"/>
                    <a:pt x="349827" y="29441"/>
                  </a:cubicBezTo>
                  <a:cubicBezTo>
                    <a:pt x="333375" y="51955"/>
                    <a:pt x="314325" y="72736"/>
                    <a:pt x="295275" y="92652"/>
                  </a:cubicBezTo>
                  <a:cubicBezTo>
                    <a:pt x="238125" y="155864"/>
                    <a:pt x="180109" y="217343"/>
                    <a:pt x="123825" y="281420"/>
                  </a:cubicBezTo>
                  <a:cubicBezTo>
                    <a:pt x="104775" y="302202"/>
                    <a:pt x="90920" y="304800"/>
                    <a:pt x="71870" y="283152"/>
                  </a:cubicBezTo>
                  <a:cubicBezTo>
                    <a:pt x="49357" y="258041"/>
                    <a:pt x="25977" y="233795"/>
                    <a:pt x="5195" y="207818"/>
                  </a:cubicBezTo>
                  <a:cubicBezTo>
                    <a:pt x="-866" y="200025"/>
                    <a:pt x="1732" y="186170"/>
                    <a:pt x="0" y="174914"/>
                  </a:cubicBezTo>
                  <a:cubicBezTo>
                    <a:pt x="12123" y="176645"/>
                    <a:pt x="27709" y="174914"/>
                    <a:pt x="35502" y="181841"/>
                  </a:cubicBezTo>
                  <a:cubicBezTo>
                    <a:pt x="57150" y="200891"/>
                    <a:pt x="75334" y="224270"/>
                    <a:pt x="96982" y="248516"/>
                  </a:cubicBezTo>
                  <a:close/>
                </a:path>
              </a:pathLst>
            </a:custGeom>
            <a:grpFill/>
            <a:ln w="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3D2795A-BDCB-8270-E9D6-D9F474C92CDE}"/>
                </a:ext>
              </a:extLst>
            </p:cNvPr>
            <p:cNvSpPr/>
            <p:nvPr/>
          </p:nvSpPr>
          <p:spPr>
            <a:xfrm>
              <a:off x="7349606" y="1466200"/>
              <a:ext cx="519997" cy="39646"/>
            </a:xfrm>
            <a:custGeom>
              <a:avLst/>
              <a:gdLst>
                <a:gd name="connsiteX0" fmla="*/ 261735 w 519997"/>
                <a:gd name="connsiteY0" fmla="*/ 38749 h 39646"/>
                <a:gd name="connsiteX1" fmla="*/ 33135 w 519997"/>
                <a:gd name="connsiteY1" fmla="*/ 38749 h 39646"/>
                <a:gd name="connsiteX2" fmla="*/ 230 w 519997"/>
                <a:gd name="connsiteY2" fmla="*/ 17968 h 39646"/>
                <a:gd name="connsiteX3" fmla="*/ 31403 w 519997"/>
                <a:gd name="connsiteY3" fmla="*/ 649 h 39646"/>
                <a:gd name="connsiteX4" fmla="*/ 487737 w 519997"/>
                <a:gd name="connsiteY4" fmla="*/ 649 h 39646"/>
                <a:gd name="connsiteX5" fmla="*/ 519776 w 519997"/>
                <a:gd name="connsiteY5" fmla="*/ 18834 h 39646"/>
                <a:gd name="connsiteX6" fmla="*/ 486005 w 519997"/>
                <a:gd name="connsiteY6" fmla="*/ 39615 h 39646"/>
                <a:gd name="connsiteX7" fmla="*/ 260869 w 519997"/>
                <a:gd name="connsiteY7" fmla="*/ 39615 h 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97" h="39646">
                  <a:moveTo>
                    <a:pt x="261735" y="38749"/>
                  </a:moveTo>
                  <a:cubicBezTo>
                    <a:pt x="185535" y="38749"/>
                    <a:pt x="109335" y="38749"/>
                    <a:pt x="33135" y="38749"/>
                  </a:cubicBezTo>
                  <a:cubicBezTo>
                    <a:pt x="17548" y="38749"/>
                    <a:pt x="-2367" y="40481"/>
                    <a:pt x="230" y="17968"/>
                  </a:cubicBezTo>
                  <a:cubicBezTo>
                    <a:pt x="230" y="11040"/>
                    <a:pt x="21012" y="649"/>
                    <a:pt x="31403" y="649"/>
                  </a:cubicBezTo>
                  <a:cubicBezTo>
                    <a:pt x="183803" y="-216"/>
                    <a:pt x="336203" y="-216"/>
                    <a:pt x="487737" y="649"/>
                  </a:cubicBezTo>
                  <a:cubicBezTo>
                    <a:pt x="498994" y="649"/>
                    <a:pt x="518910" y="11040"/>
                    <a:pt x="519776" y="18834"/>
                  </a:cubicBezTo>
                  <a:cubicBezTo>
                    <a:pt x="522374" y="41347"/>
                    <a:pt x="501592" y="39615"/>
                    <a:pt x="486005" y="39615"/>
                  </a:cubicBezTo>
                  <a:cubicBezTo>
                    <a:pt x="410671" y="39615"/>
                    <a:pt x="336203" y="39615"/>
                    <a:pt x="260869" y="39615"/>
                  </a:cubicBezTo>
                  <a:close/>
                </a:path>
              </a:pathLst>
            </a:custGeom>
            <a:grpFill/>
            <a:ln w="0"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A8879377-59AC-B2A2-9EDE-2EC50B385615}"/>
              </a:ext>
            </a:extLst>
          </p:cNvPr>
          <p:cNvGrpSpPr/>
          <p:nvPr/>
        </p:nvGrpSpPr>
        <p:grpSpPr>
          <a:xfrm>
            <a:off x="4114424" y="2265049"/>
            <a:ext cx="1060691" cy="1120615"/>
            <a:chOff x="6203372" y="2629766"/>
            <a:chExt cx="2429105" cy="2566338"/>
          </a:xfrm>
          <a:solidFill>
            <a:schemeClr val="bg1"/>
          </a:solidFill>
        </p:grpSpPr>
        <p:sp>
          <p:nvSpPr>
            <p:cNvPr id="69" name="Freeform 68">
              <a:extLst>
                <a:ext uri="{FF2B5EF4-FFF2-40B4-BE49-F238E27FC236}">
                  <a16:creationId xmlns:a16="http://schemas.microsoft.com/office/drawing/2014/main" id="{D427A021-1657-C72F-D4CA-A63A2A2312C7}"/>
                </a:ext>
              </a:extLst>
            </p:cNvPr>
            <p:cNvSpPr/>
            <p:nvPr/>
          </p:nvSpPr>
          <p:spPr>
            <a:xfrm>
              <a:off x="6717169" y="3146082"/>
              <a:ext cx="1402294" cy="2050021"/>
            </a:xfrm>
            <a:custGeom>
              <a:avLst/>
              <a:gdLst>
                <a:gd name="connsiteX0" fmla="*/ 880317 w 1402294"/>
                <a:gd name="connsiteY0" fmla="*/ 1938536 h 2050021"/>
                <a:gd name="connsiteX1" fmla="*/ 880317 w 1402294"/>
                <a:gd name="connsiteY1" fmla="*/ 1984429 h 2050021"/>
                <a:gd name="connsiteX2" fmla="*/ 824898 w 1402294"/>
                <a:gd name="connsiteY2" fmla="*/ 2046775 h 2050021"/>
                <a:gd name="connsiteX3" fmla="*/ 579846 w 1402294"/>
                <a:gd name="connsiteY3" fmla="*/ 2046775 h 2050021"/>
                <a:gd name="connsiteX4" fmla="*/ 527892 w 1402294"/>
                <a:gd name="connsiteY4" fmla="*/ 1983563 h 2050021"/>
                <a:gd name="connsiteX5" fmla="*/ 527892 w 1402294"/>
                <a:gd name="connsiteY5" fmla="*/ 1940268 h 2050021"/>
                <a:gd name="connsiteX6" fmla="*/ 453423 w 1402294"/>
                <a:gd name="connsiteY6" fmla="*/ 1928145 h 2050021"/>
                <a:gd name="connsiteX7" fmla="*/ 333062 w 1402294"/>
                <a:gd name="connsiteY7" fmla="*/ 1768818 h 2050021"/>
                <a:gd name="connsiteX8" fmla="*/ 332196 w 1402294"/>
                <a:gd name="connsiteY8" fmla="*/ 1580916 h 2050021"/>
                <a:gd name="connsiteX9" fmla="*/ 314012 w 1402294"/>
                <a:gd name="connsiteY9" fmla="*/ 1542815 h 2050021"/>
                <a:gd name="connsiteX10" fmla="*/ 245605 w 1402294"/>
                <a:gd name="connsiteY10" fmla="*/ 1396477 h 2050021"/>
                <a:gd name="connsiteX11" fmla="*/ 245605 w 1402294"/>
                <a:gd name="connsiteY11" fmla="*/ 1269188 h 2050021"/>
                <a:gd name="connsiteX12" fmla="*/ 223092 w 1402294"/>
                <a:gd name="connsiteY12" fmla="*/ 1216368 h 2050021"/>
                <a:gd name="connsiteX13" fmla="*/ 4017 w 1402294"/>
                <a:gd name="connsiteY13" fmla="*/ 783413 h 2050021"/>
                <a:gd name="connsiteX14" fmla="*/ 449094 w 1402294"/>
                <a:gd name="connsiteY14" fmla="*/ 49122 h 2050021"/>
                <a:gd name="connsiteX15" fmla="*/ 747833 w 1402294"/>
                <a:gd name="connsiteY15" fmla="*/ 1497 h 2050021"/>
                <a:gd name="connsiteX16" fmla="*/ 1392935 w 1402294"/>
                <a:gd name="connsiteY16" fmla="*/ 583388 h 2050021"/>
                <a:gd name="connsiteX17" fmla="*/ 1179056 w 1402294"/>
                <a:gd name="connsiteY17" fmla="*/ 1219832 h 2050021"/>
                <a:gd name="connsiteX18" fmla="*/ 1157408 w 1402294"/>
                <a:gd name="connsiteY18" fmla="*/ 1271786 h 2050021"/>
                <a:gd name="connsiteX19" fmla="*/ 1153078 w 1402294"/>
                <a:gd name="connsiteY19" fmla="*/ 1442370 h 2050021"/>
                <a:gd name="connsiteX20" fmla="*/ 1092464 w 1402294"/>
                <a:gd name="connsiteY20" fmla="*/ 1538486 h 2050021"/>
                <a:gd name="connsiteX21" fmla="*/ 1069085 w 1402294"/>
                <a:gd name="connsiteY21" fmla="*/ 1586111 h 2050021"/>
                <a:gd name="connsiteX22" fmla="*/ 1070817 w 1402294"/>
                <a:gd name="connsiteY22" fmla="*/ 1757561 h 2050021"/>
                <a:gd name="connsiteX23" fmla="*/ 898501 w 1402294"/>
                <a:gd name="connsiteY23" fmla="*/ 1935072 h 2050021"/>
                <a:gd name="connsiteX24" fmla="*/ 879451 w 1402294"/>
                <a:gd name="connsiteY24" fmla="*/ 1937670 h 2050021"/>
                <a:gd name="connsiteX25" fmla="*/ 883780 w 1402294"/>
                <a:gd name="connsiteY25" fmla="*/ 840563 h 2050021"/>
                <a:gd name="connsiteX26" fmla="*/ 883780 w 1402294"/>
                <a:gd name="connsiteY26" fmla="*/ 721934 h 2050021"/>
                <a:gd name="connsiteX27" fmla="*/ 901964 w 1402294"/>
                <a:gd name="connsiteY27" fmla="*/ 689895 h 2050021"/>
                <a:gd name="connsiteX28" fmla="*/ 921880 w 1402294"/>
                <a:gd name="connsiteY28" fmla="*/ 722799 h 2050021"/>
                <a:gd name="connsiteX29" fmla="*/ 921880 w 1402294"/>
                <a:gd name="connsiteY29" fmla="*/ 749643 h 2050021"/>
                <a:gd name="connsiteX30" fmla="*/ 921880 w 1402294"/>
                <a:gd name="connsiteY30" fmla="*/ 1448431 h 2050021"/>
                <a:gd name="connsiteX31" fmla="*/ 1000678 w 1402294"/>
                <a:gd name="connsiteY31" fmla="*/ 1527229 h 2050021"/>
                <a:gd name="connsiteX32" fmla="*/ 1110649 w 1402294"/>
                <a:gd name="connsiteY32" fmla="*/ 1440638 h 2050021"/>
                <a:gd name="connsiteX33" fmla="*/ 1117576 w 1402294"/>
                <a:gd name="connsiteY33" fmla="*/ 1296897 h 2050021"/>
                <a:gd name="connsiteX34" fmla="*/ 1170396 w 1402294"/>
                <a:gd name="connsiteY34" fmla="*/ 1167877 h 2050021"/>
                <a:gd name="connsiteX35" fmla="*/ 1360030 w 1402294"/>
                <a:gd name="connsiteY35" fmla="*/ 774754 h 2050021"/>
                <a:gd name="connsiteX36" fmla="*/ 1140955 w 1402294"/>
                <a:gd name="connsiteY36" fmla="*/ 210181 h 2050021"/>
                <a:gd name="connsiteX37" fmla="*/ 514037 w 1402294"/>
                <a:gd name="connsiteY37" fmla="*/ 69904 h 2050021"/>
                <a:gd name="connsiteX38" fmla="*/ 47312 w 1402294"/>
                <a:gd name="connsiteY38" fmla="*/ 792938 h 2050021"/>
                <a:gd name="connsiteX39" fmla="*/ 256862 w 1402294"/>
                <a:gd name="connsiteY39" fmla="*/ 1189525 h 2050021"/>
                <a:gd name="connsiteX40" fmla="*/ 287169 w 1402294"/>
                <a:gd name="connsiteY40" fmla="*/ 1257065 h 2050021"/>
                <a:gd name="connsiteX41" fmla="*/ 287169 w 1402294"/>
                <a:gd name="connsiteY41" fmla="*/ 1401672 h 2050021"/>
                <a:gd name="connsiteX42" fmla="*/ 353844 w 1402294"/>
                <a:gd name="connsiteY42" fmla="*/ 1515973 h 2050021"/>
                <a:gd name="connsiteX43" fmla="*/ 473339 w 1402294"/>
                <a:gd name="connsiteY43" fmla="*/ 1530693 h 2050021"/>
                <a:gd name="connsiteX44" fmla="*/ 473339 w 1402294"/>
                <a:gd name="connsiteY44" fmla="*/ 1485666 h 2050021"/>
                <a:gd name="connsiteX45" fmla="*/ 473339 w 1402294"/>
                <a:gd name="connsiteY45" fmla="*/ 1176536 h 2050021"/>
                <a:gd name="connsiteX46" fmla="*/ 474205 w 1402294"/>
                <a:gd name="connsiteY46" fmla="*/ 722799 h 2050021"/>
                <a:gd name="connsiteX47" fmla="*/ 493255 w 1402294"/>
                <a:gd name="connsiteY47" fmla="*/ 686431 h 2050021"/>
                <a:gd name="connsiteX48" fmla="*/ 513171 w 1402294"/>
                <a:gd name="connsiteY48" fmla="*/ 721934 h 2050021"/>
                <a:gd name="connsiteX49" fmla="*/ 514037 w 1402294"/>
                <a:gd name="connsiteY49" fmla="*/ 816318 h 2050021"/>
                <a:gd name="connsiteX50" fmla="*/ 540014 w 1402294"/>
                <a:gd name="connsiteY50" fmla="*/ 841429 h 2050021"/>
                <a:gd name="connsiteX51" fmla="*/ 654314 w 1402294"/>
                <a:gd name="connsiteY51" fmla="*/ 841429 h 2050021"/>
                <a:gd name="connsiteX52" fmla="*/ 681157 w 1402294"/>
                <a:gd name="connsiteY52" fmla="*/ 813720 h 2050021"/>
                <a:gd name="connsiteX53" fmla="*/ 681157 w 1402294"/>
                <a:gd name="connsiteY53" fmla="*/ 713275 h 2050021"/>
                <a:gd name="connsiteX54" fmla="*/ 698476 w 1402294"/>
                <a:gd name="connsiteY54" fmla="*/ 687297 h 2050021"/>
                <a:gd name="connsiteX55" fmla="*/ 717526 w 1402294"/>
                <a:gd name="connsiteY55" fmla="*/ 714140 h 2050021"/>
                <a:gd name="connsiteX56" fmla="*/ 717526 w 1402294"/>
                <a:gd name="connsiteY56" fmla="*/ 744447 h 2050021"/>
                <a:gd name="connsiteX57" fmla="*/ 717526 w 1402294"/>
                <a:gd name="connsiteY57" fmla="*/ 840563 h 2050021"/>
                <a:gd name="connsiteX58" fmla="*/ 881183 w 1402294"/>
                <a:gd name="connsiteY58" fmla="*/ 840563 h 2050021"/>
                <a:gd name="connsiteX59" fmla="*/ 883780 w 1402294"/>
                <a:gd name="connsiteY59" fmla="*/ 1528095 h 2050021"/>
                <a:gd name="connsiteX60" fmla="*/ 883780 w 1402294"/>
                <a:gd name="connsiteY60" fmla="*/ 1183463 h 2050021"/>
                <a:gd name="connsiteX61" fmla="*/ 883780 w 1402294"/>
                <a:gd name="connsiteY61" fmla="*/ 911568 h 2050021"/>
                <a:gd name="connsiteX62" fmla="*/ 869060 w 1402294"/>
                <a:gd name="connsiteY62" fmla="*/ 882127 h 2050021"/>
                <a:gd name="connsiteX63" fmla="*/ 720989 w 1402294"/>
                <a:gd name="connsiteY63" fmla="*/ 880395 h 2050021"/>
                <a:gd name="connsiteX64" fmla="*/ 720123 w 1402294"/>
                <a:gd name="connsiteY64" fmla="*/ 1006818 h 2050021"/>
                <a:gd name="connsiteX65" fmla="*/ 699342 w 1402294"/>
                <a:gd name="connsiteY65" fmla="*/ 1033661 h 2050021"/>
                <a:gd name="connsiteX66" fmla="*/ 683755 w 1402294"/>
                <a:gd name="connsiteY66" fmla="*/ 1005952 h 2050021"/>
                <a:gd name="connsiteX67" fmla="*/ 683755 w 1402294"/>
                <a:gd name="connsiteY67" fmla="*/ 908970 h 2050021"/>
                <a:gd name="connsiteX68" fmla="*/ 654314 w 1402294"/>
                <a:gd name="connsiteY68" fmla="*/ 880395 h 2050021"/>
                <a:gd name="connsiteX69" fmla="*/ 546942 w 1402294"/>
                <a:gd name="connsiteY69" fmla="*/ 880395 h 2050021"/>
                <a:gd name="connsiteX70" fmla="*/ 516635 w 1402294"/>
                <a:gd name="connsiteY70" fmla="*/ 911568 h 2050021"/>
                <a:gd name="connsiteX71" fmla="*/ 516635 w 1402294"/>
                <a:gd name="connsiteY71" fmla="*/ 1015477 h 2050021"/>
                <a:gd name="connsiteX72" fmla="*/ 516635 w 1402294"/>
                <a:gd name="connsiteY72" fmla="*/ 1492593 h 2050021"/>
                <a:gd name="connsiteX73" fmla="*/ 548674 w 1402294"/>
                <a:gd name="connsiteY73" fmla="*/ 1528961 h 2050021"/>
                <a:gd name="connsiteX74" fmla="*/ 659510 w 1402294"/>
                <a:gd name="connsiteY74" fmla="*/ 1528961 h 2050021"/>
                <a:gd name="connsiteX75" fmla="*/ 885512 w 1402294"/>
                <a:gd name="connsiteY75" fmla="*/ 1528961 h 2050021"/>
                <a:gd name="connsiteX76" fmla="*/ 1031851 w 1402294"/>
                <a:gd name="connsiteY76" fmla="*/ 1715132 h 2050021"/>
                <a:gd name="connsiteX77" fmla="*/ 1030985 w 1402294"/>
                <a:gd name="connsiteY77" fmla="*/ 1586111 h 2050021"/>
                <a:gd name="connsiteX78" fmla="*/ 1004142 w 1402294"/>
                <a:gd name="connsiteY78" fmla="*/ 1567061 h 2050021"/>
                <a:gd name="connsiteX79" fmla="*/ 402335 w 1402294"/>
                <a:gd name="connsiteY79" fmla="*/ 1566195 h 2050021"/>
                <a:gd name="connsiteX80" fmla="*/ 375492 w 1402294"/>
                <a:gd name="connsiteY80" fmla="*/ 1593904 h 2050021"/>
                <a:gd name="connsiteX81" fmla="*/ 375492 w 1402294"/>
                <a:gd name="connsiteY81" fmla="*/ 1677897 h 2050021"/>
                <a:gd name="connsiteX82" fmla="*/ 415324 w 1402294"/>
                <a:gd name="connsiteY82" fmla="*/ 1717729 h 2050021"/>
                <a:gd name="connsiteX83" fmla="*/ 996348 w 1402294"/>
                <a:gd name="connsiteY83" fmla="*/ 1717729 h 2050021"/>
                <a:gd name="connsiteX84" fmla="*/ 1032717 w 1402294"/>
                <a:gd name="connsiteY84" fmla="*/ 1715997 h 2050021"/>
                <a:gd name="connsiteX85" fmla="*/ 701074 w 1402294"/>
                <a:gd name="connsiteY85" fmla="*/ 1897838 h 2050021"/>
                <a:gd name="connsiteX86" fmla="*/ 882049 w 1402294"/>
                <a:gd name="connsiteY86" fmla="*/ 1897838 h 2050021"/>
                <a:gd name="connsiteX87" fmla="*/ 885512 w 1402294"/>
                <a:gd name="connsiteY87" fmla="*/ 1897838 h 2050021"/>
                <a:gd name="connsiteX88" fmla="*/ 1027521 w 1402294"/>
                <a:gd name="connsiteY88" fmla="*/ 1794795 h 2050021"/>
                <a:gd name="connsiteX89" fmla="*/ 998080 w 1402294"/>
                <a:gd name="connsiteY89" fmla="*/ 1758427 h 2050021"/>
                <a:gd name="connsiteX90" fmla="*/ 410128 w 1402294"/>
                <a:gd name="connsiteY90" fmla="*/ 1758427 h 2050021"/>
                <a:gd name="connsiteX91" fmla="*/ 378089 w 1402294"/>
                <a:gd name="connsiteY91" fmla="*/ 1801723 h 2050021"/>
                <a:gd name="connsiteX92" fmla="*/ 515769 w 1402294"/>
                <a:gd name="connsiteY92" fmla="*/ 1897838 h 2050021"/>
                <a:gd name="connsiteX93" fmla="*/ 700208 w 1402294"/>
                <a:gd name="connsiteY93" fmla="*/ 1897838 h 2050021"/>
                <a:gd name="connsiteX94" fmla="*/ 567723 w 1402294"/>
                <a:gd name="connsiteY94" fmla="*/ 1937670 h 2050021"/>
                <a:gd name="connsiteX95" fmla="*/ 565992 w 1402294"/>
                <a:gd name="connsiteY95" fmla="*/ 1957586 h 2050021"/>
                <a:gd name="connsiteX96" fmla="*/ 613617 w 1402294"/>
                <a:gd name="connsiteY96" fmla="*/ 2005211 h 2050021"/>
                <a:gd name="connsiteX97" fmla="*/ 788530 w 1402294"/>
                <a:gd name="connsiteY97" fmla="*/ 2005211 h 2050021"/>
                <a:gd name="connsiteX98" fmla="*/ 837021 w 1402294"/>
                <a:gd name="connsiteY98" fmla="*/ 1955854 h 2050021"/>
                <a:gd name="connsiteX99" fmla="*/ 833558 w 1402294"/>
                <a:gd name="connsiteY99" fmla="*/ 1936804 h 2050021"/>
                <a:gd name="connsiteX100" fmla="*/ 567723 w 1402294"/>
                <a:gd name="connsiteY100" fmla="*/ 1936804 h 205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402294" h="2050021">
                  <a:moveTo>
                    <a:pt x="880317" y="1938536"/>
                  </a:moveTo>
                  <a:cubicBezTo>
                    <a:pt x="880317" y="1954988"/>
                    <a:pt x="881183" y="1969709"/>
                    <a:pt x="880317" y="1984429"/>
                  </a:cubicBezTo>
                  <a:cubicBezTo>
                    <a:pt x="876853" y="2026859"/>
                    <a:pt x="866462" y="2044177"/>
                    <a:pt x="824898" y="2046775"/>
                  </a:cubicBezTo>
                  <a:cubicBezTo>
                    <a:pt x="743503" y="2051104"/>
                    <a:pt x="661242" y="2051104"/>
                    <a:pt x="579846" y="2046775"/>
                  </a:cubicBezTo>
                  <a:cubicBezTo>
                    <a:pt x="538282" y="2045043"/>
                    <a:pt x="527892" y="2025993"/>
                    <a:pt x="527892" y="1983563"/>
                  </a:cubicBezTo>
                  <a:cubicBezTo>
                    <a:pt x="527892" y="1968843"/>
                    <a:pt x="527892" y="1954988"/>
                    <a:pt x="527892" y="1940268"/>
                  </a:cubicBezTo>
                  <a:cubicBezTo>
                    <a:pt x="501048" y="1935938"/>
                    <a:pt x="476803" y="1935072"/>
                    <a:pt x="453423" y="1928145"/>
                  </a:cubicBezTo>
                  <a:cubicBezTo>
                    <a:pt x="381553" y="1907363"/>
                    <a:pt x="333928" y="1844152"/>
                    <a:pt x="333062" y="1768818"/>
                  </a:cubicBezTo>
                  <a:cubicBezTo>
                    <a:pt x="333062" y="1706473"/>
                    <a:pt x="333928" y="1643261"/>
                    <a:pt x="332196" y="1580916"/>
                  </a:cubicBezTo>
                  <a:cubicBezTo>
                    <a:pt x="332196" y="1567927"/>
                    <a:pt x="323537" y="1550609"/>
                    <a:pt x="314012" y="1542815"/>
                  </a:cubicBezTo>
                  <a:cubicBezTo>
                    <a:pt x="267253" y="1504715"/>
                    <a:pt x="244739" y="1456225"/>
                    <a:pt x="245605" y="1396477"/>
                  </a:cubicBezTo>
                  <a:cubicBezTo>
                    <a:pt x="245605" y="1354047"/>
                    <a:pt x="244739" y="1311618"/>
                    <a:pt x="245605" y="1269188"/>
                  </a:cubicBezTo>
                  <a:cubicBezTo>
                    <a:pt x="245605" y="1247540"/>
                    <a:pt x="239544" y="1231954"/>
                    <a:pt x="223092" y="1216368"/>
                  </a:cubicBezTo>
                  <a:cubicBezTo>
                    <a:pt x="94937" y="1100336"/>
                    <a:pt x="21335" y="953997"/>
                    <a:pt x="4017" y="783413"/>
                  </a:cubicBezTo>
                  <a:cubicBezTo>
                    <a:pt x="-29754" y="448306"/>
                    <a:pt x="152087" y="165154"/>
                    <a:pt x="449094" y="49122"/>
                  </a:cubicBezTo>
                  <a:cubicBezTo>
                    <a:pt x="545210" y="11888"/>
                    <a:pt x="644789" y="-5430"/>
                    <a:pt x="747833" y="1497"/>
                  </a:cubicBezTo>
                  <a:cubicBezTo>
                    <a:pt x="1082074" y="24877"/>
                    <a:pt x="1348774" y="282052"/>
                    <a:pt x="1392935" y="583388"/>
                  </a:cubicBezTo>
                  <a:cubicBezTo>
                    <a:pt x="1429303" y="832770"/>
                    <a:pt x="1360030" y="1044052"/>
                    <a:pt x="1179056" y="1219832"/>
                  </a:cubicBezTo>
                  <a:cubicBezTo>
                    <a:pt x="1166933" y="1231954"/>
                    <a:pt x="1159139" y="1254468"/>
                    <a:pt x="1157408" y="1271786"/>
                  </a:cubicBezTo>
                  <a:cubicBezTo>
                    <a:pt x="1153944" y="1328936"/>
                    <a:pt x="1157408" y="1386086"/>
                    <a:pt x="1153078" y="1442370"/>
                  </a:cubicBezTo>
                  <a:cubicBezTo>
                    <a:pt x="1149614" y="1482202"/>
                    <a:pt x="1126235" y="1515973"/>
                    <a:pt x="1092464" y="1538486"/>
                  </a:cubicBezTo>
                  <a:cubicBezTo>
                    <a:pt x="1075146" y="1550609"/>
                    <a:pt x="1068219" y="1564463"/>
                    <a:pt x="1069085" y="1586111"/>
                  </a:cubicBezTo>
                  <a:cubicBezTo>
                    <a:pt x="1070817" y="1643261"/>
                    <a:pt x="1066487" y="1700411"/>
                    <a:pt x="1070817" y="1757561"/>
                  </a:cubicBezTo>
                  <a:cubicBezTo>
                    <a:pt x="1076878" y="1846749"/>
                    <a:pt x="1007605" y="1935072"/>
                    <a:pt x="898501" y="1935072"/>
                  </a:cubicBezTo>
                  <a:cubicBezTo>
                    <a:pt x="894171" y="1935072"/>
                    <a:pt x="889842" y="1935938"/>
                    <a:pt x="879451" y="1937670"/>
                  </a:cubicBezTo>
                  <a:close/>
                  <a:moveTo>
                    <a:pt x="883780" y="840563"/>
                  </a:moveTo>
                  <a:cubicBezTo>
                    <a:pt x="883780" y="799866"/>
                    <a:pt x="882049" y="760900"/>
                    <a:pt x="883780" y="721934"/>
                  </a:cubicBezTo>
                  <a:cubicBezTo>
                    <a:pt x="883780" y="710677"/>
                    <a:pt x="894171" y="690761"/>
                    <a:pt x="901964" y="689895"/>
                  </a:cubicBezTo>
                  <a:cubicBezTo>
                    <a:pt x="926210" y="686431"/>
                    <a:pt x="921014" y="708079"/>
                    <a:pt x="921880" y="722799"/>
                  </a:cubicBezTo>
                  <a:cubicBezTo>
                    <a:pt x="921880" y="731459"/>
                    <a:pt x="921880" y="740984"/>
                    <a:pt x="921880" y="749643"/>
                  </a:cubicBezTo>
                  <a:cubicBezTo>
                    <a:pt x="921880" y="982572"/>
                    <a:pt x="921880" y="1215502"/>
                    <a:pt x="921880" y="1448431"/>
                  </a:cubicBezTo>
                  <a:cubicBezTo>
                    <a:pt x="921880" y="1681361"/>
                    <a:pt x="921880" y="1527229"/>
                    <a:pt x="1000678" y="1527229"/>
                  </a:cubicBezTo>
                  <a:cubicBezTo>
                    <a:pt x="1056096" y="1527229"/>
                    <a:pt x="1101123" y="1496056"/>
                    <a:pt x="1110649" y="1440638"/>
                  </a:cubicBezTo>
                  <a:cubicBezTo>
                    <a:pt x="1118442" y="1393879"/>
                    <a:pt x="1120174" y="1344522"/>
                    <a:pt x="1117576" y="1296897"/>
                  </a:cubicBezTo>
                  <a:cubicBezTo>
                    <a:pt x="1114112" y="1243211"/>
                    <a:pt x="1130564" y="1205111"/>
                    <a:pt x="1170396" y="1167877"/>
                  </a:cubicBezTo>
                  <a:cubicBezTo>
                    <a:pt x="1281233" y="1060504"/>
                    <a:pt x="1346176" y="928020"/>
                    <a:pt x="1360030" y="774754"/>
                  </a:cubicBezTo>
                  <a:cubicBezTo>
                    <a:pt x="1379080" y="552216"/>
                    <a:pt x="1311540" y="359118"/>
                    <a:pt x="1140955" y="210181"/>
                  </a:cubicBezTo>
                  <a:cubicBezTo>
                    <a:pt x="958248" y="50854"/>
                    <a:pt x="747833" y="2363"/>
                    <a:pt x="514037" y="69904"/>
                  </a:cubicBezTo>
                  <a:cubicBezTo>
                    <a:pt x="203176" y="160824"/>
                    <a:pt x="553" y="469954"/>
                    <a:pt x="47312" y="792938"/>
                  </a:cubicBezTo>
                  <a:cubicBezTo>
                    <a:pt x="70692" y="950534"/>
                    <a:pt x="138233" y="1083884"/>
                    <a:pt x="256862" y="1189525"/>
                  </a:cubicBezTo>
                  <a:cubicBezTo>
                    <a:pt x="277644" y="1208575"/>
                    <a:pt x="287169" y="1230222"/>
                    <a:pt x="287169" y="1257065"/>
                  </a:cubicBezTo>
                  <a:cubicBezTo>
                    <a:pt x="287169" y="1305556"/>
                    <a:pt x="287169" y="1353181"/>
                    <a:pt x="287169" y="1401672"/>
                  </a:cubicBezTo>
                  <a:cubicBezTo>
                    <a:pt x="287169" y="1452761"/>
                    <a:pt x="306219" y="1497788"/>
                    <a:pt x="353844" y="1515973"/>
                  </a:cubicBezTo>
                  <a:cubicBezTo>
                    <a:pt x="389346" y="1529827"/>
                    <a:pt x="430910" y="1525497"/>
                    <a:pt x="473339" y="1530693"/>
                  </a:cubicBezTo>
                  <a:lnTo>
                    <a:pt x="473339" y="1485666"/>
                  </a:lnTo>
                  <a:cubicBezTo>
                    <a:pt x="473339" y="1382622"/>
                    <a:pt x="473339" y="1279579"/>
                    <a:pt x="473339" y="1176536"/>
                  </a:cubicBezTo>
                  <a:cubicBezTo>
                    <a:pt x="473339" y="1025002"/>
                    <a:pt x="473339" y="874334"/>
                    <a:pt x="474205" y="722799"/>
                  </a:cubicBezTo>
                  <a:cubicBezTo>
                    <a:pt x="474205" y="710677"/>
                    <a:pt x="487194" y="698554"/>
                    <a:pt x="493255" y="686431"/>
                  </a:cubicBezTo>
                  <a:cubicBezTo>
                    <a:pt x="500183" y="698554"/>
                    <a:pt x="512305" y="709811"/>
                    <a:pt x="513171" y="721934"/>
                  </a:cubicBezTo>
                  <a:cubicBezTo>
                    <a:pt x="515769" y="753106"/>
                    <a:pt x="514903" y="784279"/>
                    <a:pt x="514037" y="816318"/>
                  </a:cubicBezTo>
                  <a:cubicBezTo>
                    <a:pt x="514037" y="834502"/>
                    <a:pt x="520964" y="842295"/>
                    <a:pt x="540014" y="841429"/>
                  </a:cubicBezTo>
                  <a:cubicBezTo>
                    <a:pt x="578114" y="840563"/>
                    <a:pt x="616214" y="840563"/>
                    <a:pt x="654314" y="841429"/>
                  </a:cubicBezTo>
                  <a:cubicBezTo>
                    <a:pt x="675096" y="841429"/>
                    <a:pt x="682023" y="834502"/>
                    <a:pt x="681157" y="813720"/>
                  </a:cubicBezTo>
                  <a:cubicBezTo>
                    <a:pt x="680292" y="779949"/>
                    <a:pt x="679426" y="746179"/>
                    <a:pt x="681157" y="713275"/>
                  </a:cubicBezTo>
                  <a:cubicBezTo>
                    <a:pt x="681157" y="703750"/>
                    <a:pt x="692414" y="695956"/>
                    <a:pt x="698476" y="687297"/>
                  </a:cubicBezTo>
                  <a:cubicBezTo>
                    <a:pt x="705403" y="695956"/>
                    <a:pt x="714062" y="703750"/>
                    <a:pt x="717526" y="714140"/>
                  </a:cubicBezTo>
                  <a:cubicBezTo>
                    <a:pt x="720989" y="722799"/>
                    <a:pt x="717526" y="734056"/>
                    <a:pt x="717526" y="744447"/>
                  </a:cubicBezTo>
                  <a:cubicBezTo>
                    <a:pt x="717526" y="776486"/>
                    <a:pt x="717526" y="808525"/>
                    <a:pt x="717526" y="840563"/>
                  </a:cubicBezTo>
                  <a:lnTo>
                    <a:pt x="881183" y="840563"/>
                  </a:lnTo>
                  <a:close/>
                  <a:moveTo>
                    <a:pt x="883780" y="1528095"/>
                  </a:moveTo>
                  <a:cubicBezTo>
                    <a:pt x="883780" y="1409465"/>
                    <a:pt x="883780" y="1296897"/>
                    <a:pt x="883780" y="1183463"/>
                  </a:cubicBezTo>
                  <a:cubicBezTo>
                    <a:pt x="883780" y="1092543"/>
                    <a:pt x="883780" y="1002488"/>
                    <a:pt x="883780" y="911568"/>
                  </a:cubicBezTo>
                  <a:cubicBezTo>
                    <a:pt x="883780" y="901177"/>
                    <a:pt x="874255" y="882127"/>
                    <a:pt x="869060" y="882127"/>
                  </a:cubicBezTo>
                  <a:cubicBezTo>
                    <a:pt x="820569" y="879529"/>
                    <a:pt x="772078" y="880395"/>
                    <a:pt x="720989" y="880395"/>
                  </a:cubicBezTo>
                  <a:cubicBezTo>
                    <a:pt x="720989" y="926288"/>
                    <a:pt x="722721" y="966120"/>
                    <a:pt x="720123" y="1006818"/>
                  </a:cubicBezTo>
                  <a:cubicBezTo>
                    <a:pt x="720123" y="1016343"/>
                    <a:pt x="706269" y="1025002"/>
                    <a:pt x="699342" y="1033661"/>
                  </a:cubicBezTo>
                  <a:cubicBezTo>
                    <a:pt x="694146" y="1024136"/>
                    <a:pt x="684621" y="1015477"/>
                    <a:pt x="683755" y="1005952"/>
                  </a:cubicBezTo>
                  <a:cubicBezTo>
                    <a:pt x="682023" y="973913"/>
                    <a:pt x="682023" y="941009"/>
                    <a:pt x="683755" y="908970"/>
                  </a:cubicBezTo>
                  <a:cubicBezTo>
                    <a:pt x="684621" y="886456"/>
                    <a:pt x="675962" y="879529"/>
                    <a:pt x="654314" y="880395"/>
                  </a:cubicBezTo>
                  <a:cubicBezTo>
                    <a:pt x="618812" y="881261"/>
                    <a:pt x="582444" y="882127"/>
                    <a:pt x="546942" y="880395"/>
                  </a:cubicBezTo>
                  <a:cubicBezTo>
                    <a:pt x="522696" y="879529"/>
                    <a:pt x="515769" y="889920"/>
                    <a:pt x="516635" y="911568"/>
                  </a:cubicBezTo>
                  <a:cubicBezTo>
                    <a:pt x="517501" y="946204"/>
                    <a:pt x="516635" y="980841"/>
                    <a:pt x="516635" y="1015477"/>
                  </a:cubicBezTo>
                  <a:cubicBezTo>
                    <a:pt x="516635" y="1174804"/>
                    <a:pt x="516635" y="1333265"/>
                    <a:pt x="516635" y="1492593"/>
                  </a:cubicBezTo>
                  <a:cubicBezTo>
                    <a:pt x="516635" y="1515973"/>
                    <a:pt x="519233" y="1531559"/>
                    <a:pt x="548674" y="1528961"/>
                  </a:cubicBezTo>
                  <a:cubicBezTo>
                    <a:pt x="585042" y="1526363"/>
                    <a:pt x="622276" y="1528961"/>
                    <a:pt x="659510" y="1528961"/>
                  </a:cubicBezTo>
                  <a:cubicBezTo>
                    <a:pt x="733112" y="1528961"/>
                    <a:pt x="806714" y="1528961"/>
                    <a:pt x="885512" y="1528961"/>
                  </a:cubicBezTo>
                  <a:close/>
                  <a:moveTo>
                    <a:pt x="1031851" y="1715132"/>
                  </a:moveTo>
                  <a:cubicBezTo>
                    <a:pt x="1031851" y="1670970"/>
                    <a:pt x="1032717" y="1628541"/>
                    <a:pt x="1030985" y="1586111"/>
                  </a:cubicBezTo>
                  <a:cubicBezTo>
                    <a:pt x="1030985" y="1579184"/>
                    <a:pt x="1013667" y="1567061"/>
                    <a:pt x="1004142" y="1567061"/>
                  </a:cubicBezTo>
                  <a:cubicBezTo>
                    <a:pt x="803251" y="1566195"/>
                    <a:pt x="603226" y="1567061"/>
                    <a:pt x="402335" y="1566195"/>
                  </a:cubicBezTo>
                  <a:cubicBezTo>
                    <a:pt x="381553" y="1566195"/>
                    <a:pt x="374626" y="1574854"/>
                    <a:pt x="375492" y="1593904"/>
                  </a:cubicBezTo>
                  <a:cubicBezTo>
                    <a:pt x="375492" y="1621613"/>
                    <a:pt x="377223" y="1650188"/>
                    <a:pt x="375492" y="1677897"/>
                  </a:cubicBezTo>
                  <a:cubicBezTo>
                    <a:pt x="372894" y="1708204"/>
                    <a:pt x="384151" y="1717729"/>
                    <a:pt x="415324" y="1717729"/>
                  </a:cubicBezTo>
                  <a:cubicBezTo>
                    <a:pt x="609287" y="1715997"/>
                    <a:pt x="803251" y="1717729"/>
                    <a:pt x="996348" y="1717729"/>
                  </a:cubicBezTo>
                  <a:cubicBezTo>
                    <a:pt x="1007605" y="1717729"/>
                    <a:pt x="1017996" y="1716863"/>
                    <a:pt x="1032717" y="1715997"/>
                  </a:cubicBezTo>
                  <a:close/>
                  <a:moveTo>
                    <a:pt x="701074" y="1897838"/>
                  </a:moveTo>
                  <a:cubicBezTo>
                    <a:pt x="761687" y="1897838"/>
                    <a:pt x="822301" y="1897838"/>
                    <a:pt x="882049" y="1897838"/>
                  </a:cubicBezTo>
                  <a:cubicBezTo>
                    <a:pt x="882914" y="1897838"/>
                    <a:pt x="884646" y="1897838"/>
                    <a:pt x="885512" y="1897838"/>
                  </a:cubicBezTo>
                  <a:cubicBezTo>
                    <a:pt x="963444" y="1896106"/>
                    <a:pt x="1006739" y="1863202"/>
                    <a:pt x="1027521" y="1794795"/>
                  </a:cubicBezTo>
                  <a:cubicBezTo>
                    <a:pt x="1037046" y="1763622"/>
                    <a:pt x="1025790" y="1758427"/>
                    <a:pt x="998080" y="1758427"/>
                  </a:cubicBezTo>
                  <a:cubicBezTo>
                    <a:pt x="802385" y="1758427"/>
                    <a:pt x="606689" y="1758427"/>
                    <a:pt x="410128" y="1758427"/>
                  </a:cubicBezTo>
                  <a:cubicBezTo>
                    <a:pt x="375492" y="1758427"/>
                    <a:pt x="369430" y="1767086"/>
                    <a:pt x="378089" y="1801723"/>
                  </a:cubicBezTo>
                  <a:cubicBezTo>
                    <a:pt x="392810" y="1859738"/>
                    <a:pt x="444764" y="1896973"/>
                    <a:pt x="515769" y="1897838"/>
                  </a:cubicBezTo>
                  <a:cubicBezTo>
                    <a:pt x="577248" y="1897838"/>
                    <a:pt x="638728" y="1897838"/>
                    <a:pt x="700208" y="1897838"/>
                  </a:cubicBezTo>
                  <a:close/>
                  <a:moveTo>
                    <a:pt x="567723" y="1937670"/>
                  </a:moveTo>
                  <a:cubicBezTo>
                    <a:pt x="567723" y="1947195"/>
                    <a:pt x="565992" y="1952390"/>
                    <a:pt x="565992" y="1957586"/>
                  </a:cubicBezTo>
                  <a:cubicBezTo>
                    <a:pt x="565411" y="1989339"/>
                    <a:pt x="581292" y="2005211"/>
                    <a:pt x="613617" y="2005211"/>
                  </a:cubicBezTo>
                  <a:cubicBezTo>
                    <a:pt x="671632" y="2005211"/>
                    <a:pt x="730514" y="2005211"/>
                    <a:pt x="788530" y="2005211"/>
                  </a:cubicBezTo>
                  <a:cubicBezTo>
                    <a:pt x="822015" y="2005211"/>
                    <a:pt x="838173" y="1988759"/>
                    <a:pt x="837021" y="1955854"/>
                  </a:cubicBezTo>
                  <a:cubicBezTo>
                    <a:pt x="837021" y="1949793"/>
                    <a:pt x="834424" y="1943731"/>
                    <a:pt x="833558" y="1936804"/>
                  </a:cubicBezTo>
                  <a:lnTo>
                    <a:pt x="567723" y="1936804"/>
                  </a:lnTo>
                  <a:close/>
                </a:path>
              </a:pathLst>
            </a:custGeom>
            <a:grp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3B9D0BD-BF4D-03D5-6C27-0161EEFC60A1}"/>
                </a:ext>
              </a:extLst>
            </p:cNvPr>
            <p:cNvSpPr/>
            <p:nvPr/>
          </p:nvSpPr>
          <p:spPr>
            <a:xfrm>
              <a:off x="8288482" y="3831214"/>
              <a:ext cx="343996" cy="42027"/>
            </a:xfrm>
            <a:custGeom>
              <a:avLst/>
              <a:gdLst>
                <a:gd name="connsiteX0" fmla="*/ 173182 w 343996"/>
                <a:gd name="connsiteY0" fmla="*/ 41131 h 42027"/>
                <a:gd name="connsiteX1" fmla="*/ 35502 w 343996"/>
                <a:gd name="connsiteY1" fmla="*/ 40265 h 42027"/>
                <a:gd name="connsiteX2" fmla="*/ 0 w 343996"/>
                <a:gd name="connsiteY2" fmla="*/ 19483 h 42027"/>
                <a:gd name="connsiteX3" fmla="*/ 34636 w 343996"/>
                <a:gd name="connsiteY3" fmla="*/ 1299 h 42027"/>
                <a:gd name="connsiteX4" fmla="*/ 313459 w 343996"/>
                <a:gd name="connsiteY4" fmla="*/ 1299 h 42027"/>
                <a:gd name="connsiteX5" fmla="*/ 343766 w 343996"/>
                <a:gd name="connsiteY5" fmla="*/ 21215 h 42027"/>
                <a:gd name="connsiteX6" fmla="*/ 310861 w 343996"/>
                <a:gd name="connsiteY6" fmla="*/ 41997 h 42027"/>
                <a:gd name="connsiteX7" fmla="*/ 173182 w 343996"/>
                <a:gd name="connsiteY7" fmla="*/ 41997 h 4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96" h="42027">
                  <a:moveTo>
                    <a:pt x="173182" y="41131"/>
                  </a:moveTo>
                  <a:cubicBezTo>
                    <a:pt x="127289" y="41131"/>
                    <a:pt x="81395" y="42862"/>
                    <a:pt x="35502" y="40265"/>
                  </a:cubicBezTo>
                  <a:cubicBezTo>
                    <a:pt x="23380" y="40265"/>
                    <a:pt x="12122" y="26410"/>
                    <a:pt x="0" y="19483"/>
                  </a:cubicBezTo>
                  <a:cubicBezTo>
                    <a:pt x="11257" y="13422"/>
                    <a:pt x="23380" y="1299"/>
                    <a:pt x="34636" y="1299"/>
                  </a:cubicBezTo>
                  <a:cubicBezTo>
                    <a:pt x="127289" y="-433"/>
                    <a:pt x="220807" y="-433"/>
                    <a:pt x="313459" y="1299"/>
                  </a:cubicBezTo>
                  <a:cubicBezTo>
                    <a:pt x="324716" y="1299"/>
                    <a:pt x="342900" y="12556"/>
                    <a:pt x="343766" y="21215"/>
                  </a:cubicBezTo>
                  <a:cubicBezTo>
                    <a:pt x="346364" y="43728"/>
                    <a:pt x="326448" y="41997"/>
                    <a:pt x="310861" y="41997"/>
                  </a:cubicBezTo>
                  <a:cubicBezTo>
                    <a:pt x="264968" y="41997"/>
                    <a:pt x="219075" y="41997"/>
                    <a:pt x="173182" y="41997"/>
                  </a:cubicBezTo>
                  <a:close/>
                </a:path>
              </a:pathLst>
            </a:custGeom>
            <a:grp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7EFD84-19C4-833D-760D-9ECC9D211597}"/>
                </a:ext>
              </a:extLst>
            </p:cNvPr>
            <p:cNvSpPr/>
            <p:nvPr/>
          </p:nvSpPr>
          <p:spPr>
            <a:xfrm>
              <a:off x="6203372" y="3831513"/>
              <a:ext cx="340517" cy="41831"/>
            </a:xfrm>
            <a:custGeom>
              <a:avLst/>
              <a:gdLst>
                <a:gd name="connsiteX0" fmla="*/ 169718 w 340517"/>
                <a:gd name="connsiteY0" fmla="*/ 40832 h 41831"/>
                <a:gd name="connsiteX1" fmla="*/ 32039 w 340517"/>
                <a:gd name="connsiteY1" fmla="*/ 39966 h 41831"/>
                <a:gd name="connsiteX2" fmla="*/ 0 w 340517"/>
                <a:gd name="connsiteY2" fmla="*/ 20916 h 41831"/>
                <a:gd name="connsiteX3" fmla="*/ 32039 w 340517"/>
                <a:gd name="connsiteY3" fmla="*/ 1000 h 41831"/>
                <a:gd name="connsiteX4" fmla="*/ 310861 w 340517"/>
                <a:gd name="connsiteY4" fmla="*/ 1000 h 41831"/>
                <a:gd name="connsiteX5" fmla="*/ 339437 w 340517"/>
                <a:gd name="connsiteY5" fmla="*/ 22648 h 41831"/>
                <a:gd name="connsiteX6" fmla="*/ 307398 w 340517"/>
                <a:gd name="connsiteY6" fmla="*/ 40832 h 41831"/>
                <a:gd name="connsiteX7" fmla="*/ 169718 w 340517"/>
                <a:gd name="connsiteY7" fmla="*/ 40832 h 4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7" h="41831">
                  <a:moveTo>
                    <a:pt x="169718" y="40832"/>
                  </a:moveTo>
                  <a:cubicBezTo>
                    <a:pt x="123825" y="40832"/>
                    <a:pt x="77932" y="41697"/>
                    <a:pt x="32039" y="39966"/>
                  </a:cubicBezTo>
                  <a:cubicBezTo>
                    <a:pt x="20782" y="39966"/>
                    <a:pt x="10391" y="26977"/>
                    <a:pt x="0" y="20916"/>
                  </a:cubicBezTo>
                  <a:cubicBezTo>
                    <a:pt x="10391" y="13989"/>
                    <a:pt x="21648" y="1000"/>
                    <a:pt x="32039" y="1000"/>
                  </a:cubicBezTo>
                  <a:cubicBezTo>
                    <a:pt x="124691" y="-732"/>
                    <a:pt x="218209" y="134"/>
                    <a:pt x="310861" y="1000"/>
                  </a:cubicBezTo>
                  <a:cubicBezTo>
                    <a:pt x="324716" y="1000"/>
                    <a:pt x="345498" y="1000"/>
                    <a:pt x="339437" y="22648"/>
                  </a:cubicBezTo>
                  <a:cubicBezTo>
                    <a:pt x="336839" y="31307"/>
                    <a:pt x="318655" y="40832"/>
                    <a:pt x="307398" y="40832"/>
                  </a:cubicBezTo>
                  <a:cubicBezTo>
                    <a:pt x="261505" y="42563"/>
                    <a:pt x="215611" y="41697"/>
                    <a:pt x="169718" y="40832"/>
                  </a:cubicBezTo>
                  <a:close/>
                </a:path>
              </a:pathLst>
            </a:custGeom>
            <a:grp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E2D8925-FBC7-696F-AC0A-C8FF3DFA60D0}"/>
                </a:ext>
              </a:extLst>
            </p:cNvPr>
            <p:cNvSpPr/>
            <p:nvPr/>
          </p:nvSpPr>
          <p:spPr>
            <a:xfrm>
              <a:off x="6553199" y="2979593"/>
              <a:ext cx="251979" cy="254577"/>
            </a:xfrm>
            <a:custGeom>
              <a:avLst/>
              <a:gdLst>
                <a:gd name="connsiteX0" fmla="*/ 16452 w 251979"/>
                <a:gd name="connsiteY0" fmla="*/ 0 h 254577"/>
                <a:gd name="connsiteX1" fmla="*/ 38966 w 251979"/>
                <a:gd name="connsiteY1" fmla="*/ 15586 h 254577"/>
                <a:gd name="connsiteX2" fmla="*/ 242455 w 251979"/>
                <a:gd name="connsiteY2" fmla="*/ 219941 h 254577"/>
                <a:gd name="connsiteX3" fmla="*/ 251980 w 251979"/>
                <a:gd name="connsiteY3" fmla="*/ 254577 h 254577"/>
                <a:gd name="connsiteX4" fmla="*/ 214746 w 251979"/>
                <a:gd name="connsiteY4" fmla="*/ 248516 h 254577"/>
                <a:gd name="connsiteX5" fmla="*/ 10391 w 251979"/>
                <a:gd name="connsiteY5" fmla="*/ 45027 h 254577"/>
                <a:gd name="connsiteX6" fmla="*/ 0 w 251979"/>
                <a:gd name="connsiteY6" fmla="*/ 12989 h 254577"/>
                <a:gd name="connsiteX7" fmla="*/ 15587 w 251979"/>
                <a:gd name="connsiteY7" fmla="*/ 866 h 2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979" h="254577">
                  <a:moveTo>
                    <a:pt x="16452" y="0"/>
                  </a:moveTo>
                  <a:cubicBezTo>
                    <a:pt x="24246" y="6061"/>
                    <a:pt x="32905" y="9525"/>
                    <a:pt x="38966" y="15586"/>
                  </a:cubicBezTo>
                  <a:cubicBezTo>
                    <a:pt x="107373" y="83127"/>
                    <a:pt x="175780" y="150668"/>
                    <a:pt x="242455" y="219941"/>
                  </a:cubicBezTo>
                  <a:cubicBezTo>
                    <a:pt x="249382" y="227734"/>
                    <a:pt x="249382" y="242455"/>
                    <a:pt x="251980" y="254577"/>
                  </a:cubicBezTo>
                  <a:cubicBezTo>
                    <a:pt x="239857" y="252845"/>
                    <a:pt x="222539" y="255443"/>
                    <a:pt x="214746" y="248516"/>
                  </a:cubicBezTo>
                  <a:cubicBezTo>
                    <a:pt x="145473" y="181841"/>
                    <a:pt x="77932" y="113434"/>
                    <a:pt x="10391" y="45027"/>
                  </a:cubicBezTo>
                  <a:cubicBezTo>
                    <a:pt x="3464" y="38100"/>
                    <a:pt x="1732" y="24245"/>
                    <a:pt x="0" y="12989"/>
                  </a:cubicBezTo>
                  <a:cubicBezTo>
                    <a:pt x="0" y="9525"/>
                    <a:pt x="9525" y="5196"/>
                    <a:pt x="15587" y="866"/>
                  </a:cubicBezTo>
                  <a:close/>
                </a:path>
              </a:pathLst>
            </a:custGeom>
            <a:grp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7EF2440-71C1-28A9-B682-4CE415670707}"/>
                </a:ext>
              </a:extLst>
            </p:cNvPr>
            <p:cNvSpPr/>
            <p:nvPr/>
          </p:nvSpPr>
          <p:spPr>
            <a:xfrm>
              <a:off x="8033038" y="2983056"/>
              <a:ext cx="255443" cy="251113"/>
            </a:xfrm>
            <a:custGeom>
              <a:avLst/>
              <a:gdLst>
                <a:gd name="connsiteX0" fmla="*/ 255443 w 255443"/>
                <a:gd name="connsiteY0" fmla="*/ 18184 h 251113"/>
                <a:gd name="connsiteX1" fmla="*/ 237259 w 255443"/>
                <a:gd name="connsiteY1" fmla="*/ 43295 h 251113"/>
                <a:gd name="connsiteX2" fmla="*/ 37234 w 255443"/>
                <a:gd name="connsiteY2" fmla="*/ 241589 h 251113"/>
                <a:gd name="connsiteX3" fmla="*/ 0 w 255443"/>
                <a:gd name="connsiteY3" fmla="*/ 251114 h 251113"/>
                <a:gd name="connsiteX4" fmla="*/ 8659 w 255443"/>
                <a:gd name="connsiteY4" fmla="*/ 213880 h 251113"/>
                <a:gd name="connsiteX5" fmla="*/ 210416 w 255443"/>
                <a:gd name="connsiteY5" fmla="*/ 12123 h 251113"/>
                <a:gd name="connsiteX6" fmla="*/ 238991 w 255443"/>
                <a:gd name="connsiteY6" fmla="*/ 0 h 251113"/>
                <a:gd name="connsiteX7" fmla="*/ 255443 w 255443"/>
                <a:gd name="connsiteY7" fmla="*/ 17318 h 25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43" h="251113">
                  <a:moveTo>
                    <a:pt x="255443" y="18184"/>
                  </a:moveTo>
                  <a:cubicBezTo>
                    <a:pt x="248516" y="27709"/>
                    <a:pt x="244186" y="36368"/>
                    <a:pt x="237259" y="43295"/>
                  </a:cubicBezTo>
                  <a:cubicBezTo>
                    <a:pt x="170584" y="109971"/>
                    <a:pt x="104775" y="176645"/>
                    <a:pt x="37234" y="241589"/>
                  </a:cubicBezTo>
                  <a:cubicBezTo>
                    <a:pt x="29441" y="249382"/>
                    <a:pt x="12989" y="248516"/>
                    <a:pt x="0" y="251114"/>
                  </a:cubicBezTo>
                  <a:cubicBezTo>
                    <a:pt x="2598" y="238991"/>
                    <a:pt x="866" y="221673"/>
                    <a:pt x="8659" y="213880"/>
                  </a:cubicBezTo>
                  <a:cubicBezTo>
                    <a:pt x="74468" y="145473"/>
                    <a:pt x="142009" y="78798"/>
                    <a:pt x="210416" y="12123"/>
                  </a:cubicBezTo>
                  <a:cubicBezTo>
                    <a:pt x="217343" y="5196"/>
                    <a:pt x="229466" y="1732"/>
                    <a:pt x="238991" y="0"/>
                  </a:cubicBezTo>
                  <a:cubicBezTo>
                    <a:pt x="243320" y="0"/>
                    <a:pt x="248516" y="9525"/>
                    <a:pt x="255443" y="17318"/>
                  </a:cubicBezTo>
                  <a:close/>
                </a:path>
              </a:pathLst>
            </a:custGeom>
            <a:grp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EBC73D9-9077-804F-3FCD-8E6A83C23FFA}"/>
                </a:ext>
              </a:extLst>
            </p:cNvPr>
            <p:cNvSpPr/>
            <p:nvPr/>
          </p:nvSpPr>
          <p:spPr>
            <a:xfrm>
              <a:off x="7400492" y="2629766"/>
              <a:ext cx="39302" cy="350693"/>
            </a:xfrm>
            <a:custGeom>
              <a:avLst/>
              <a:gdLst>
                <a:gd name="connsiteX0" fmla="*/ 37667 w 39302"/>
                <a:gd name="connsiteY0" fmla="*/ 177511 h 350693"/>
                <a:gd name="connsiteX1" fmla="*/ 37667 w 39302"/>
                <a:gd name="connsiteY1" fmla="*/ 321252 h 350693"/>
                <a:gd name="connsiteX2" fmla="*/ 19483 w 39302"/>
                <a:gd name="connsiteY2" fmla="*/ 350693 h 350693"/>
                <a:gd name="connsiteX3" fmla="*/ 1299 w 39302"/>
                <a:gd name="connsiteY3" fmla="*/ 321252 h 350693"/>
                <a:gd name="connsiteX4" fmla="*/ 1299 w 39302"/>
                <a:gd name="connsiteY4" fmla="*/ 29441 h 350693"/>
                <a:gd name="connsiteX5" fmla="*/ 20349 w 39302"/>
                <a:gd name="connsiteY5" fmla="*/ 0 h 350693"/>
                <a:gd name="connsiteX6" fmla="*/ 38533 w 39302"/>
                <a:gd name="connsiteY6" fmla="*/ 29441 h 350693"/>
                <a:gd name="connsiteX7" fmla="*/ 38533 w 39302"/>
                <a:gd name="connsiteY7" fmla="*/ 176645 h 3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2" h="350693">
                  <a:moveTo>
                    <a:pt x="37667" y="177511"/>
                  </a:moveTo>
                  <a:cubicBezTo>
                    <a:pt x="37667" y="225136"/>
                    <a:pt x="38533" y="273627"/>
                    <a:pt x="37667" y="321252"/>
                  </a:cubicBezTo>
                  <a:cubicBezTo>
                    <a:pt x="37667" y="331643"/>
                    <a:pt x="25544" y="341168"/>
                    <a:pt x="19483" y="350693"/>
                  </a:cubicBezTo>
                  <a:cubicBezTo>
                    <a:pt x="13422" y="341168"/>
                    <a:pt x="1299" y="330777"/>
                    <a:pt x="1299" y="321252"/>
                  </a:cubicBezTo>
                  <a:cubicBezTo>
                    <a:pt x="-433" y="224270"/>
                    <a:pt x="-433" y="127288"/>
                    <a:pt x="1299" y="29441"/>
                  </a:cubicBezTo>
                  <a:cubicBezTo>
                    <a:pt x="1299" y="19916"/>
                    <a:pt x="13422" y="10391"/>
                    <a:pt x="20349" y="0"/>
                  </a:cubicBezTo>
                  <a:cubicBezTo>
                    <a:pt x="26410" y="9525"/>
                    <a:pt x="37667" y="19050"/>
                    <a:pt x="38533" y="29441"/>
                  </a:cubicBezTo>
                  <a:cubicBezTo>
                    <a:pt x="40265" y="78798"/>
                    <a:pt x="38533" y="127288"/>
                    <a:pt x="38533" y="176645"/>
                  </a:cubicBezTo>
                  <a:close/>
                </a:path>
              </a:pathLst>
            </a:custGeom>
            <a:grpFill/>
            <a:ln w="0"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E7E27FF-D70C-7D26-3936-EF80FE286852}"/>
              </a:ext>
            </a:extLst>
          </p:cNvPr>
          <p:cNvGrpSpPr/>
          <p:nvPr/>
        </p:nvGrpSpPr>
        <p:grpSpPr>
          <a:xfrm>
            <a:off x="4010968" y="4381954"/>
            <a:ext cx="1193964" cy="1194623"/>
            <a:chOff x="3513543" y="2531915"/>
            <a:chExt cx="2449129" cy="2450483"/>
          </a:xfrm>
          <a:solidFill>
            <a:schemeClr val="bg1"/>
          </a:solidFill>
        </p:grpSpPr>
        <p:sp>
          <p:nvSpPr>
            <p:cNvPr id="76" name="Freeform 75">
              <a:extLst>
                <a:ext uri="{FF2B5EF4-FFF2-40B4-BE49-F238E27FC236}">
                  <a16:creationId xmlns:a16="http://schemas.microsoft.com/office/drawing/2014/main" id="{11FEAFE9-6A1D-8021-3879-F7B13CF67FF4}"/>
                </a:ext>
              </a:extLst>
            </p:cNvPr>
            <p:cNvSpPr/>
            <p:nvPr/>
          </p:nvSpPr>
          <p:spPr>
            <a:xfrm>
              <a:off x="3713018" y="4039719"/>
              <a:ext cx="2092464" cy="42767"/>
            </a:xfrm>
            <a:custGeom>
              <a:avLst/>
              <a:gdLst>
                <a:gd name="connsiteX0" fmla="*/ 1041689 w 2092465"/>
                <a:gd name="connsiteY0" fmla="*/ 42333 h 42766"/>
                <a:gd name="connsiteX1" fmla="*/ 97848 w 2092465"/>
                <a:gd name="connsiteY1" fmla="*/ 42333 h 42766"/>
                <a:gd name="connsiteX2" fmla="*/ 32039 w 2092465"/>
                <a:gd name="connsiteY2" fmla="*/ 40601 h 42766"/>
                <a:gd name="connsiteX3" fmla="*/ 0 w 2092465"/>
                <a:gd name="connsiteY3" fmla="*/ 21551 h 42766"/>
                <a:gd name="connsiteX4" fmla="*/ 32039 w 2092465"/>
                <a:gd name="connsiteY4" fmla="*/ 3368 h 42766"/>
                <a:gd name="connsiteX5" fmla="*/ 96982 w 2092465"/>
                <a:gd name="connsiteY5" fmla="*/ 770 h 42766"/>
                <a:gd name="connsiteX6" fmla="*/ 1992457 w 2092465"/>
                <a:gd name="connsiteY6" fmla="*/ 770 h 42766"/>
                <a:gd name="connsiteX7" fmla="*/ 2021898 w 2092465"/>
                <a:gd name="connsiteY7" fmla="*/ 770 h 42766"/>
                <a:gd name="connsiteX8" fmla="*/ 2091171 w 2092465"/>
                <a:gd name="connsiteY8" fmla="*/ 19820 h 42766"/>
                <a:gd name="connsiteX9" fmla="*/ 2021898 w 2092465"/>
                <a:gd name="connsiteY9" fmla="*/ 41467 h 42766"/>
                <a:gd name="connsiteX10" fmla="*/ 1040823 w 2092465"/>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465" h="42766">
                  <a:moveTo>
                    <a:pt x="1041689" y="42333"/>
                  </a:moveTo>
                  <a:cubicBezTo>
                    <a:pt x="727364" y="42333"/>
                    <a:pt x="412173" y="42333"/>
                    <a:pt x="97848" y="42333"/>
                  </a:cubicBezTo>
                  <a:cubicBezTo>
                    <a:pt x="76200" y="42333"/>
                    <a:pt x="51955" y="44065"/>
                    <a:pt x="32039" y="40601"/>
                  </a:cubicBezTo>
                  <a:cubicBezTo>
                    <a:pt x="17318" y="38004"/>
                    <a:pt x="0" y="28479"/>
                    <a:pt x="0" y="21551"/>
                  </a:cubicBezTo>
                  <a:cubicBezTo>
                    <a:pt x="0" y="15490"/>
                    <a:pt x="18184" y="5965"/>
                    <a:pt x="32039" y="3368"/>
                  </a:cubicBezTo>
                  <a:cubicBezTo>
                    <a:pt x="51089" y="-96"/>
                    <a:pt x="75334" y="770"/>
                    <a:pt x="96982" y="770"/>
                  </a:cubicBezTo>
                  <a:cubicBezTo>
                    <a:pt x="729096" y="770"/>
                    <a:pt x="1360343" y="770"/>
                    <a:pt x="1992457" y="770"/>
                  </a:cubicBezTo>
                  <a:cubicBezTo>
                    <a:pt x="2001982" y="770"/>
                    <a:pt x="2014105" y="-962"/>
                    <a:pt x="2021898" y="770"/>
                  </a:cubicBezTo>
                  <a:cubicBezTo>
                    <a:pt x="2047009" y="6831"/>
                    <a:pt x="2087707" y="12027"/>
                    <a:pt x="2091171" y="19820"/>
                  </a:cubicBezTo>
                  <a:cubicBezTo>
                    <a:pt x="2100696" y="43199"/>
                    <a:pt x="2055668" y="41467"/>
                    <a:pt x="2021898" y="41467"/>
                  </a:cubicBezTo>
                  <a:cubicBezTo>
                    <a:pt x="1694584" y="41467"/>
                    <a:pt x="1368137" y="41467"/>
                    <a:pt x="1040823" y="41467"/>
                  </a:cubicBezTo>
                  <a:close/>
                </a:path>
              </a:pathLst>
            </a:custGeom>
            <a:grp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4086F6A-6116-5CD8-E8B1-B9494BBD6674}"/>
                </a:ext>
              </a:extLst>
            </p:cNvPr>
            <p:cNvSpPr/>
            <p:nvPr/>
          </p:nvSpPr>
          <p:spPr>
            <a:xfrm>
              <a:off x="3513543"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E25593E-2C0F-C937-24AB-92A70D749636}"/>
                </a:ext>
              </a:extLst>
            </p:cNvPr>
            <p:cNvSpPr/>
            <p:nvPr/>
          </p:nvSpPr>
          <p:spPr>
            <a:xfrm>
              <a:off x="4517132"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4A2F2AC-C7F2-B7F4-7AAE-971CB9DAEF22}"/>
                </a:ext>
              </a:extLst>
            </p:cNvPr>
            <p:cNvSpPr/>
            <p:nvPr/>
          </p:nvSpPr>
          <p:spPr>
            <a:xfrm>
              <a:off x="4139900" y="2531915"/>
              <a:ext cx="1195865" cy="1194123"/>
            </a:xfrm>
            <a:custGeom>
              <a:avLst/>
              <a:gdLst>
                <a:gd name="connsiteX0" fmla="*/ 601818 w 1195865"/>
                <a:gd name="connsiteY0" fmla="*/ 868 h 1194123"/>
                <a:gd name="connsiteX1" fmla="*/ 1195831 w 1195865"/>
                <a:gd name="connsiteY1" fmla="*/ 598346 h 1194123"/>
                <a:gd name="connsiteX2" fmla="*/ 592293 w 1195865"/>
                <a:gd name="connsiteY2" fmla="*/ 1194091 h 1194123"/>
                <a:gd name="connsiteX3" fmla="*/ 877 w 1195865"/>
                <a:gd name="connsiteY3" fmla="*/ 554184 h 1194123"/>
                <a:gd name="connsiteX4" fmla="*/ 601818 w 1195865"/>
                <a:gd name="connsiteY4" fmla="*/ 2 h 1194123"/>
                <a:gd name="connsiteX5" fmla="*/ 590561 w 1195865"/>
                <a:gd name="connsiteY5" fmla="*/ 1155125 h 1194123"/>
                <a:gd name="connsiteX6" fmla="*/ 1166390 w 1195865"/>
                <a:gd name="connsiteY6" fmla="*/ 583625 h 1194123"/>
                <a:gd name="connsiteX7" fmla="*/ 601818 w 1195865"/>
                <a:gd name="connsiteY7" fmla="*/ 28577 h 1194123"/>
                <a:gd name="connsiteX8" fmla="*/ 26854 w 1195865"/>
                <a:gd name="connsiteY8" fmla="*/ 587955 h 1194123"/>
                <a:gd name="connsiteX9" fmla="*/ 590561 w 1195865"/>
                <a:gd name="connsiteY9" fmla="*/ 1155991 h 119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865" h="1194123">
                  <a:moveTo>
                    <a:pt x="601818" y="868"/>
                  </a:moveTo>
                  <a:cubicBezTo>
                    <a:pt x="941254" y="2600"/>
                    <a:pt x="1199295" y="261507"/>
                    <a:pt x="1195831" y="598346"/>
                  </a:cubicBezTo>
                  <a:cubicBezTo>
                    <a:pt x="1192368" y="925659"/>
                    <a:pt x="918740" y="1197555"/>
                    <a:pt x="592293" y="1194091"/>
                  </a:cubicBezTo>
                  <a:cubicBezTo>
                    <a:pt x="276236" y="1190627"/>
                    <a:pt x="-18173" y="926525"/>
                    <a:pt x="877" y="554184"/>
                  </a:cubicBezTo>
                  <a:cubicBezTo>
                    <a:pt x="17329" y="247652"/>
                    <a:pt x="273638" y="-864"/>
                    <a:pt x="601818" y="2"/>
                  </a:cubicBezTo>
                  <a:close/>
                  <a:moveTo>
                    <a:pt x="590561" y="1155125"/>
                  </a:moveTo>
                  <a:cubicBezTo>
                    <a:pt x="914411" y="1158589"/>
                    <a:pt x="1156865" y="914402"/>
                    <a:pt x="1166390" y="583625"/>
                  </a:cubicBezTo>
                  <a:cubicBezTo>
                    <a:pt x="1175050" y="286618"/>
                    <a:pt x="899690" y="30309"/>
                    <a:pt x="601818" y="28577"/>
                  </a:cubicBezTo>
                  <a:cubicBezTo>
                    <a:pt x="291822" y="26845"/>
                    <a:pt x="31183" y="279691"/>
                    <a:pt x="26854" y="587955"/>
                  </a:cubicBezTo>
                  <a:cubicBezTo>
                    <a:pt x="22524" y="896218"/>
                    <a:pt x="277968" y="1154259"/>
                    <a:pt x="590561" y="1155991"/>
                  </a:cubicBezTo>
                  <a:close/>
                </a:path>
              </a:pathLst>
            </a:custGeom>
            <a:grp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875F597F-A971-5640-BC66-59F78EFF1424}"/>
                </a:ext>
              </a:extLst>
            </p:cNvPr>
            <p:cNvSpPr/>
            <p:nvPr/>
          </p:nvSpPr>
          <p:spPr>
            <a:xfrm>
              <a:off x="5521586"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7659 w 441086"/>
                <a:gd name="connsiteY5" fmla="*/ 387068 h 440775"/>
                <a:gd name="connsiteX6" fmla="*/ 389975 w 441086"/>
                <a:gd name="connsiteY6" fmla="*/ 215618 h 440775"/>
                <a:gd name="connsiteX7" fmla="*/ 221122 w 441086"/>
                <a:gd name="connsiteY7" fmla="*/ 49363 h 440775"/>
                <a:gd name="connsiteX8" fmla="*/ 48806 w 441086"/>
                <a:gd name="connsiteY8" fmla="*/ 217350 h 440775"/>
                <a:gd name="connsiteX9" fmla="*/ 217659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7659" y="387068"/>
                  </a:moveTo>
                  <a:cubicBezTo>
                    <a:pt x="314641" y="387933"/>
                    <a:pt x="387377" y="315197"/>
                    <a:pt x="389975" y="215618"/>
                  </a:cubicBezTo>
                  <a:cubicBezTo>
                    <a:pt x="392572" y="126429"/>
                    <a:pt x="310311" y="49363"/>
                    <a:pt x="221122" y="49363"/>
                  </a:cubicBezTo>
                  <a:cubicBezTo>
                    <a:pt x="128470" y="49363"/>
                    <a:pt x="49672" y="124697"/>
                    <a:pt x="48806" y="217350"/>
                  </a:cubicBezTo>
                  <a:cubicBezTo>
                    <a:pt x="47075" y="310001"/>
                    <a:pt x="124141" y="387068"/>
                    <a:pt x="217659" y="387933"/>
                  </a:cubicBezTo>
                  <a:close/>
                </a:path>
              </a:pathLst>
            </a:custGeom>
            <a:grp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AA6B6F-46F6-6DF8-8A73-62310515C6EF}"/>
                </a:ext>
              </a:extLst>
            </p:cNvPr>
            <p:cNvSpPr/>
            <p:nvPr/>
          </p:nvSpPr>
          <p:spPr>
            <a:xfrm>
              <a:off x="4728315" y="3719779"/>
              <a:ext cx="39669" cy="355077"/>
            </a:xfrm>
            <a:custGeom>
              <a:avLst/>
              <a:gdLst>
                <a:gd name="connsiteX0" fmla="*/ 1281 w 39669"/>
                <a:gd name="connsiteY0" fmla="*/ 177567 h 355077"/>
                <a:gd name="connsiteX1" fmla="*/ 1281 w 39669"/>
                <a:gd name="connsiteY1" fmla="*/ 13910 h 355077"/>
                <a:gd name="connsiteX2" fmla="*/ 20331 w 39669"/>
                <a:gd name="connsiteY2" fmla="*/ 55 h 355077"/>
                <a:gd name="connsiteX3" fmla="*/ 38515 w 39669"/>
                <a:gd name="connsiteY3" fmla="*/ 14776 h 355077"/>
                <a:gd name="connsiteX4" fmla="*/ 38515 w 39669"/>
                <a:gd name="connsiteY4" fmla="*/ 339491 h 355077"/>
                <a:gd name="connsiteX5" fmla="*/ 38515 w 39669"/>
                <a:gd name="connsiteY5" fmla="*/ 347285 h 355077"/>
                <a:gd name="connsiteX6" fmla="*/ 18599 w 39669"/>
                <a:gd name="connsiteY6" fmla="*/ 355078 h 355077"/>
                <a:gd name="connsiteX7" fmla="*/ 2147 w 39669"/>
                <a:gd name="connsiteY7" fmla="*/ 346419 h 355077"/>
                <a:gd name="connsiteX8" fmla="*/ 2147 w 39669"/>
                <a:gd name="connsiteY8" fmla="*/ 276280 h 355077"/>
                <a:gd name="connsiteX9" fmla="*/ 2147 w 39669"/>
                <a:gd name="connsiteY9" fmla="*/ 177567 h 3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69" h="355077">
                  <a:moveTo>
                    <a:pt x="1281" y="177567"/>
                  </a:moveTo>
                  <a:cubicBezTo>
                    <a:pt x="1281" y="123014"/>
                    <a:pt x="1281" y="68462"/>
                    <a:pt x="1281" y="13910"/>
                  </a:cubicBezTo>
                  <a:cubicBezTo>
                    <a:pt x="1281" y="8714"/>
                    <a:pt x="-7378" y="-811"/>
                    <a:pt x="20331" y="55"/>
                  </a:cubicBezTo>
                  <a:cubicBezTo>
                    <a:pt x="45442" y="55"/>
                    <a:pt x="38515" y="8714"/>
                    <a:pt x="38515" y="14776"/>
                  </a:cubicBezTo>
                  <a:cubicBezTo>
                    <a:pt x="38515" y="123014"/>
                    <a:pt x="38515" y="231253"/>
                    <a:pt x="38515" y="339491"/>
                  </a:cubicBezTo>
                  <a:cubicBezTo>
                    <a:pt x="38515" y="342089"/>
                    <a:pt x="41113" y="344687"/>
                    <a:pt x="38515" y="347285"/>
                  </a:cubicBezTo>
                  <a:cubicBezTo>
                    <a:pt x="33320" y="349882"/>
                    <a:pt x="25526" y="352480"/>
                    <a:pt x="18599" y="355078"/>
                  </a:cubicBezTo>
                  <a:cubicBezTo>
                    <a:pt x="12538" y="352480"/>
                    <a:pt x="2147" y="349882"/>
                    <a:pt x="2147" y="346419"/>
                  </a:cubicBezTo>
                  <a:cubicBezTo>
                    <a:pt x="415" y="323039"/>
                    <a:pt x="2147" y="299660"/>
                    <a:pt x="2147" y="276280"/>
                  </a:cubicBezTo>
                  <a:cubicBezTo>
                    <a:pt x="2147" y="243376"/>
                    <a:pt x="2147" y="210471"/>
                    <a:pt x="2147" y="177567"/>
                  </a:cubicBezTo>
                  <a:close/>
                </a:path>
              </a:pathLst>
            </a:custGeom>
            <a:grp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892B18D-0745-D624-87C7-E94C7C2E8047}"/>
                </a:ext>
              </a:extLst>
            </p:cNvPr>
            <p:cNvSpPr/>
            <p:nvPr/>
          </p:nvSpPr>
          <p:spPr>
            <a:xfrm>
              <a:off x="3722942"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3 w 40732"/>
                <a:gd name="connsiteY6" fmla="*/ 487852 h 521623"/>
                <a:gd name="connsiteX7" fmla="*/ 1333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3" y="499109"/>
                    <a:pt x="1333" y="487852"/>
                  </a:cubicBezTo>
                  <a:cubicBezTo>
                    <a:pt x="-398" y="411653"/>
                    <a:pt x="1333" y="335453"/>
                    <a:pt x="1333" y="259252"/>
                  </a:cubicBezTo>
                  <a:close/>
                </a:path>
              </a:pathLst>
            </a:custGeom>
            <a:grp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776161A-9B12-EBF6-DD6F-9D1D3811FEAD}"/>
                </a:ext>
              </a:extLst>
            </p:cNvPr>
            <p:cNvSpPr/>
            <p:nvPr/>
          </p:nvSpPr>
          <p:spPr>
            <a:xfrm>
              <a:off x="5730984"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4 w 40732"/>
                <a:gd name="connsiteY6" fmla="*/ 487852 h 521623"/>
                <a:gd name="connsiteX7" fmla="*/ 1334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4" y="499109"/>
                    <a:pt x="1334" y="487852"/>
                  </a:cubicBezTo>
                  <a:cubicBezTo>
                    <a:pt x="-398" y="411653"/>
                    <a:pt x="1334" y="335453"/>
                    <a:pt x="1334" y="259252"/>
                  </a:cubicBezTo>
                  <a:close/>
                </a:path>
              </a:pathLst>
            </a:custGeom>
            <a:grp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54875ED-AC1A-61B9-909D-5B8A002D4582}"/>
                </a:ext>
              </a:extLst>
            </p:cNvPr>
            <p:cNvSpPr/>
            <p:nvPr/>
          </p:nvSpPr>
          <p:spPr>
            <a:xfrm>
              <a:off x="4727833" y="4068832"/>
              <a:ext cx="39647" cy="519996"/>
            </a:xfrm>
            <a:custGeom>
              <a:avLst/>
              <a:gdLst>
                <a:gd name="connsiteX0" fmla="*/ 897 w 39646"/>
                <a:gd name="connsiteY0" fmla="*/ 261735 h 519997"/>
                <a:gd name="connsiteX1" fmla="*/ 897 w 39646"/>
                <a:gd name="connsiteY1" fmla="*/ 33135 h 519997"/>
                <a:gd name="connsiteX2" fmla="*/ 21679 w 39646"/>
                <a:gd name="connsiteY2" fmla="*/ 230 h 519997"/>
                <a:gd name="connsiteX3" fmla="*/ 38997 w 39646"/>
                <a:gd name="connsiteY3" fmla="*/ 31403 h 519997"/>
                <a:gd name="connsiteX4" fmla="*/ 38997 w 39646"/>
                <a:gd name="connsiteY4" fmla="*/ 487737 h 519997"/>
                <a:gd name="connsiteX5" fmla="*/ 20813 w 39646"/>
                <a:gd name="connsiteY5" fmla="*/ 519776 h 519997"/>
                <a:gd name="connsiteX6" fmla="*/ 31 w 39646"/>
                <a:gd name="connsiteY6" fmla="*/ 486005 h 519997"/>
                <a:gd name="connsiteX7" fmla="*/ 31 w 39646"/>
                <a:gd name="connsiteY7" fmla="*/ 260869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6" h="519997">
                  <a:moveTo>
                    <a:pt x="897" y="261735"/>
                  </a:moveTo>
                  <a:cubicBezTo>
                    <a:pt x="897" y="185535"/>
                    <a:pt x="897" y="109335"/>
                    <a:pt x="897" y="33135"/>
                  </a:cubicBezTo>
                  <a:cubicBezTo>
                    <a:pt x="897" y="17548"/>
                    <a:pt x="-835" y="-2368"/>
                    <a:pt x="21679" y="230"/>
                  </a:cubicBezTo>
                  <a:cubicBezTo>
                    <a:pt x="28606" y="230"/>
                    <a:pt x="38997" y="21012"/>
                    <a:pt x="38997" y="31403"/>
                  </a:cubicBezTo>
                  <a:cubicBezTo>
                    <a:pt x="39863" y="183803"/>
                    <a:pt x="39863" y="336203"/>
                    <a:pt x="38997" y="487737"/>
                  </a:cubicBezTo>
                  <a:cubicBezTo>
                    <a:pt x="38997" y="498994"/>
                    <a:pt x="28606" y="518910"/>
                    <a:pt x="20813" y="519776"/>
                  </a:cubicBezTo>
                  <a:cubicBezTo>
                    <a:pt x="-1701" y="522373"/>
                    <a:pt x="31" y="501591"/>
                    <a:pt x="31" y="486005"/>
                  </a:cubicBezTo>
                  <a:cubicBezTo>
                    <a:pt x="31" y="410671"/>
                    <a:pt x="31" y="336203"/>
                    <a:pt x="31" y="260869"/>
                  </a:cubicBezTo>
                  <a:close/>
                </a:path>
              </a:pathLst>
            </a:custGeom>
            <a:grp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2D2E149-CCF3-D5C8-46DE-BC88B34547F3}"/>
                </a:ext>
              </a:extLst>
            </p:cNvPr>
            <p:cNvSpPr/>
            <p:nvPr/>
          </p:nvSpPr>
          <p:spPr>
            <a:xfrm>
              <a:off x="4499263" y="2699904"/>
              <a:ext cx="484909" cy="847725"/>
            </a:xfrm>
            <a:custGeom>
              <a:avLst/>
              <a:gdLst>
                <a:gd name="connsiteX0" fmla="*/ 385330 w 484909"/>
                <a:gd name="connsiteY0" fmla="*/ 226868 h 847725"/>
                <a:gd name="connsiteX1" fmla="*/ 277091 w 484909"/>
                <a:gd name="connsiteY1" fmla="*/ 165389 h 847725"/>
                <a:gd name="connsiteX2" fmla="*/ 277091 w 484909"/>
                <a:gd name="connsiteY2" fmla="*/ 377536 h 847725"/>
                <a:gd name="connsiteX3" fmla="*/ 300471 w 484909"/>
                <a:gd name="connsiteY3" fmla="*/ 383598 h 847725"/>
                <a:gd name="connsiteX4" fmla="*/ 402648 w 484909"/>
                <a:gd name="connsiteY4" fmla="*/ 414771 h 847725"/>
                <a:gd name="connsiteX5" fmla="*/ 455468 w 484909"/>
                <a:gd name="connsiteY5" fmla="*/ 461530 h 847725"/>
                <a:gd name="connsiteX6" fmla="*/ 484909 w 484909"/>
                <a:gd name="connsiteY6" fmla="*/ 553316 h 847725"/>
                <a:gd name="connsiteX7" fmla="*/ 457200 w 484909"/>
                <a:gd name="connsiteY7" fmla="*/ 646834 h 847725"/>
                <a:gd name="connsiteX8" fmla="*/ 384464 w 484909"/>
                <a:gd name="connsiteY8" fmla="*/ 710911 h 847725"/>
                <a:gd name="connsiteX9" fmla="*/ 276225 w 484909"/>
                <a:gd name="connsiteY9" fmla="*/ 742950 h 847725"/>
                <a:gd name="connsiteX10" fmla="*/ 276225 w 484909"/>
                <a:gd name="connsiteY10" fmla="*/ 823480 h 847725"/>
                <a:gd name="connsiteX11" fmla="*/ 249382 w 484909"/>
                <a:gd name="connsiteY11" fmla="*/ 847725 h 847725"/>
                <a:gd name="connsiteX12" fmla="*/ 222539 w 484909"/>
                <a:gd name="connsiteY12" fmla="*/ 823480 h 847725"/>
                <a:gd name="connsiteX13" fmla="*/ 222539 w 484909"/>
                <a:gd name="connsiteY13" fmla="*/ 742950 h 847725"/>
                <a:gd name="connsiteX14" fmla="*/ 103909 w 484909"/>
                <a:gd name="connsiteY14" fmla="*/ 717839 h 847725"/>
                <a:gd name="connsiteX15" fmla="*/ 27709 w 484909"/>
                <a:gd name="connsiteY15" fmla="*/ 659823 h 847725"/>
                <a:gd name="connsiteX16" fmla="*/ 0 w 484909"/>
                <a:gd name="connsiteY16" fmla="*/ 576696 h 847725"/>
                <a:gd name="connsiteX17" fmla="*/ 19050 w 484909"/>
                <a:gd name="connsiteY17" fmla="*/ 514350 h 847725"/>
                <a:gd name="connsiteX18" fmla="*/ 69273 w 484909"/>
                <a:gd name="connsiteY18" fmla="*/ 490971 h 847725"/>
                <a:gd name="connsiteX19" fmla="*/ 104775 w 484909"/>
                <a:gd name="connsiteY19" fmla="*/ 504825 h 847725"/>
                <a:gd name="connsiteX20" fmla="*/ 118630 w 484909"/>
                <a:gd name="connsiteY20" fmla="*/ 539462 h 847725"/>
                <a:gd name="connsiteX21" fmla="*/ 69273 w 484909"/>
                <a:gd name="connsiteY21" fmla="*/ 582757 h 847725"/>
                <a:gd name="connsiteX22" fmla="*/ 115166 w 484909"/>
                <a:gd name="connsiteY22" fmla="*/ 653761 h 847725"/>
                <a:gd name="connsiteX23" fmla="*/ 222539 w 484909"/>
                <a:gd name="connsiteY23" fmla="*/ 681471 h 847725"/>
                <a:gd name="connsiteX24" fmla="*/ 222539 w 484909"/>
                <a:gd name="connsiteY24" fmla="*/ 442480 h 847725"/>
                <a:gd name="connsiteX25" fmla="*/ 208684 w 484909"/>
                <a:gd name="connsiteY25" fmla="*/ 439016 h 847725"/>
                <a:gd name="connsiteX26" fmla="*/ 104775 w 484909"/>
                <a:gd name="connsiteY26" fmla="*/ 406112 h 847725"/>
                <a:gd name="connsiteX27" fmla="*/ 51955 w 484909"/>
                <a:gd name="connsiteY27" fmla="*/ 363682 h 847725"/>
                <a:gd name="connsiteX28" fmla="*/ 30307 w 484909"/>
                <a:gd name="connsiteY28" fmla="*/ 284018 h 847725"/>
                <a:gd name="connsiteX29" fmla="*/ 58016 w 484909"/>
                <a:gd name="connsiteY29" fmla="*/ 192232 h 847725"/>
                <a:gd name="connsiteX30" fmla="*/ 129020 w 484909"/>
                <a:gd name="connsiteY30" fmla="*/ 130752 h 847725"/>
                <a:gd name="connsiteX31" fmla="*/ 223405 w 484909"/>
                <a:gd name="connsiteY31" fmla="*/ 104775 h 847725"/>
                <a:gd name="connsiteX32" fmla="*/ 223405 w 484909"/>
                <a:gd name="connsiteY32" fmla="*/ 28575 h 847725"/>
                <a:gd name="connsiteX33" fmla="*/ 250248 w 484909"/>
                <a:gd name="connsiteY33" fmla="*/ 0 h 847725"/>
                <a:gd name="connsiteX34" fmla="*/ 277091 w 484909"/>
                <a:gd name="connsiteY34" fmla="*/ 28575 h 847725"/>
                <a:gd name="connsiteX35" fmla="*/ 277091 w 484909"/>
                <a:gd name="connsiteY35" fmla="*/ 104775 h 847725"/>
                <a:gd name="connsiteX36" fmla="*/ 413039 w 484909"/>
                <a:gd name="connsiteY36" fmla="*/ 152400 h 847725"/>
                <a:gd name="connsiteX37" fmla="*/ 463261 w 484909"/>
                <a:gd name="connsiteY37" fmla="*/ 245052 h 847725"/>
                <a:gd name="connsiteX38" fmla="*/ 447675 w 484909"/>
                <a:gd name="connsiteY38" fmla="*/ 286616 h 847725"/>
                <a:gd name="connsiteX39" fmla="*/ 409575 w 484909"/>
                <a:gd name="connsiteY39" fmla="*/ 303068 h 847725"/>
                <a:gd name="connsiteX40" fmla="*/ 377536 w 484909"/>
                <a:gd name="connsiteY40" fmla="*/ 290946 h 847725"/>
                <a:gd name="connsiteX41" fmla="*/ 364548 w 484909"/>
                <a:gd name="connsiteY41" fmla="*/ 261505 h 847725"/>
                <a:gd name="connsiteX42" fmla="*/ 385330 w 484909"/>
                <a:gd name="connsiteY42" fmla="*/ 229466 h 847725"/>
                <a:gd name="connsiteX43" fmla="*/ 224270 w 484909"/>
                <a:gd name="connsiteY43" fmla="*/ 366280 h 847725"/>
                <a:gd name="connsiteX44" fmla="*/ 224270 w 484909"/>
                <a:gd name="connsiteY44" fmla="*/ 165389 h 847725"/>
                <a:gd name="connsiteX45" fmla="*/ 137680 w 484909"/>
                <a:gd name="connsiteY45" fmla="*/ 195696 h 847725"/>
                <a:gd name="connsiteX46" fmla="*/ 103909 w 484909"/>
                <a:gd name="connsiteY46" fmla="*/ 267566 h 847725"/>
                <a:gd name="connsiteX47" fmla="*/ 126423 w 484909"/>
                <a:gd name="connsiteY47" fmla="*/ 325582 h 847725"/>
                <a:gd name="connsiteX48" fmla="*/ 206952 w 484909"/>
                <a:gd name="connsiteY48" fmla="*/ 361084 h 847725"/>
                <a:gd name="connsiteX49" fmla="*/ 224270 w 484909"/>
                <a:gd name="connsiteY49" fmla="*/ 365414 h 847725"/>
                <a:gd name="connsiteX50" fmla="*/ 277091 w 484909"/>
                <a:gd name="connsiteY50" fmla="*/ 452005 h 847725"/>
                <a:gd name="connsiteX51" fmla="*/ 277091 w 484909"/>
                <a:gd name="connsiteY51" fmla="*/ 679739 h 847725"/>
                <a:gd name="connsiteX52" fmla="*/ 373207 w 484909"/>
                <a:gd name="connsiteY52" fmla="*/ 645968 h 847725"/>
                <a:gd name="connsiteX53" fmla="*/ 411307 w 484909"/>
                <a:gd name="connsiteY53" fmla="*/ 562841 h 847725"/>
                <a:gd name="connsiteX54" fmla="*/ 383598 w 484909"/>
                <a:gd name="connsiteY54" fmla="*/ 491837 h 847725"/>
                <a:gd name="connsiteX55" fmla="*/ 292677 w 484909"/>
                <a:gd name="connsiteY55" fmla="*/ 455468 h 847725"/>
                <a:gd name="connsiteX56" fmla="*/ 276225 w 484909"/>
                <a:gd name="connsiteY56" fmla="*/ 45287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4909" h="847725">
                  <a:moveTo>
                    <a:pt x="385330" y="226868"/>
                  </a:moveTo>
                  <a:cubicBezTo>
                    <a:pt x="372341" y="186170"/>
                    <a:pt x="335973" y="166255"/>
                    <a:pt x="277091" y="165389"/>
                  </a:cubicBezTo>
                  <a:lnTo>
                    <a:pt x="277091" y="377536"/>
                  </a:lnTo>
                  <a:cubicBezTo>
                    <a:pt x="282286" y="378402"/>
                    <a:pt x="290080" y="381000"/>
                    <a:pt x="300471" y="383598"/>
                  </a:cubicBezTo>
                  <a:cubicBezTo>
                    <a:pt x="349827" y="394855"/>
                    <a:pt x="383598" y="405246"/>
                    <a:pt x="402648" y="414771"/>
                  </a:cubicBezTo>
                  <a:cubicBezTo>
                    <a:pt x="421698" y="424295"/>
                    <a:pt x="439016" y="439882"/>
                    <a:pt x="455468" y="461530"/>
                  </a:cubicBezTo>
                  <a:cubicBezTo>
                    <a:pt x="475384" y="487507"/>
                    <a:pt x="484909" y="517814"/>
                    <a:pt x="484909" y="553316"/>
                  </a:cubicBezTo>
                  <a:cubicBezTo>
                    <a:pt x="484909" y="588818"/>
                    <a:pt x="475384" y="618259"/>
                    <a:pt x="457200" y="646834"/>
                  </a:cubicBezTo>
                  <a:cubicBezTo>
                    <a:pt x="439016" y="675409"/>
                    <a:pt x="414771" y="697057"/>
                    <a:pt x="384464" y="710911"/>
                  </a:cubicBezTo>
                  <a:cubicBezTo>
                    <a:pt x="356755" y="723900"/>
                    <a:pt x="320386" y="735157"/>
                    <a:pt x="276225" y="742950"/>
                  </a:cubicBezTo>
                  <a:lnTo>
                    <a:pt x="276225" y="823480"/>
                  </a:lnTo>
                  <a:cubicBezTo>
                    <a:pt x="276225" y="839932"/>
                    <a:pt x="267566" y="847725"/>
                    <a:pt x="249382" y="847725"/>
                  </a:cubicBezTo>
                  <a:cubicBezTo>
                    <a:pt x="231198" y="847725"/>
                    <a:pt x="222539" y="839932"/>
                    <a:pt x="222539" y="823480"/>
                  </a:cubicBezTo>
                  <a:lnTo>
                    <a:pt x="222539" y="742950"/>
                  </a:lnTo>
                  <a:cubicBezTo>
                    <a:pt x="175780" y="739487"/>
                    <a:pt x="135948" y="731693"/>
                    <a:pt x="103909" y="717839"/>
                  </a:cubicBezTo>
                  <a:cubicBezTo>
                    <a:pt x="71870" y="703984"/>
                    <a:pt x="45893" y="684934"/>
                    <a:pt x="27709" y="659823"/>
                  </a:cubicBezTo>
                  <a:cubicBezTo>
                    <a:pt x="8659" y="634712"/>
                    <a:pt x="0" y="607002"/>
                    <a:pt x="0" y="576696"/>
                  </a:cubicBezTo>
                  <a:cubicBezTo>
                    <a:pt x="0" y="546389"/>
                    <a:pt x="6061" y="529937"/>
                    <a:pt x="19050" y="514350"/>
                  </a:cubicBezTo>
                  <a:cubicBezTo>
                    <a:pt x="32039" y="498764"/>
                    <a:pt x="48491" y="490971"/>
                    <a:pt x="69273" y="490971"/>
                  </a:cubicBezTo>
                  <a:cubicBezTo>
                    <a:pt x="90055" y="490971"/>
                    <a:pt x="95250" y="495300"/>
                    <a:pt x="104775" y="504825"/>
                  </a:cubicBezTo>
                  <a:cubicBezTo>
                    <a:pt x="114300" y="514350"/>
                    <a:pt x="118630" y="525607"/>
                    <a:pt x="118630" y="539462"/>
                  </a:cubicBezTo>
                  <a:cubicBezTo>
                    <a:pt x="118630" y="566305"/>
                    <a:pt x="102177" y="581025"/>
                    <a:pt x="69273" y="582757"/>
                  </a:cubicBezTo>
                  <a:cubicBezTo>
                    <a:pt x="72736" y="612198"/>
                    <a:pt x="87457" y="636443"/>
                    <a:pt x="115166" y="653761"/>
                  </a:cubicBezTo>
                  <a:cubicBezTo>
                    <a:pt x="142875" y="671080"/>
                    <a:pt x="178377" y="680605"/>
                    <a:pt x="222539" y="681471"/>
                  </a:cubicBezTo>
                  <a:lnTo>
                    <a:pt x="222539" y="442480"/>
                  </a:lnTo>
                  <a:lnTo>
                    <a:pt x="208684" y="439016"/>
                  </a:lnTo>
                  <a:cubicBezTo>
                    <a:pt x="157596" y="425161"/>
                    <a:pt x="122959" y="413905"/>
                    <a:pt x="104775" y="406112"/>
                  </a:cubicBezTo>
                  <a:cubicBezTo>
                    <a:pt x="82261" y="395721"/>
                    <a:pt x="64077" y="381866"/>
                    <a:pt x="51955" y="363682"/>
                  </a:cubicBezTo>
                  <a:cubicBezTo>
                    <a:pt x="37234" y="342900"/>
                    <a:pt x="30307" y="316057"/>
                    <a:pt x="30307" y="284018"/>
                  </a:cubicBezTo>
                  <a:cubicBezTo>
                    <a:pt x="30307" y="251980"/>
                    <a:pt x="39832" y="220807"/>
                    <a:pt x="58016" y="192232"/>
                  </a:cubicBezTo>
                  <a:cubicBezTo>
                    <a:pt x="76200" y="163657"/>
                    <a:pt x="100445" y="142875"/>
                    <a:pt x="129020" y="130752"/>
                  </a:cubicBezTo>
                  <a:cubicBezTo>
                    <a:pt x="153266" y="120362"/>
                    <a:pt x="185305" y="111702"/>
                    <a:pt x="223405" y="104775"/>
                  </a:cubicBezTo>
                  <a:lnTo>
                    <a:pt x="223405" y="28575"/>
                  </a:lnTo>
                  <a:cubicBezTo>
                    <a:pt x="223405" y="9525"/>
                    <a:pt x="232064" y="0"/>
                    <a:pt x="250248" y="0"/>
                  </a:cubicBezTo>
                  <a:cubicBezTo>
                    <a:pt x="268432" y="0"/>
                    <a:pt x="277091" y="9525"/>
                    <a:pt x="277091" y="28575"/>
                  </a:cubicBezTo>
                  <a:lnTo>
                    <a:pt x="277091" y="104775"/>
                  </a:lnTo>
                  <a:cubicBezTo>
                    <a:pt x="334241" y="110837"/>
                    <a:pt x="379268" y="127289"/>
                    <a:pt x="413039" y="152400"/>
                  </a:cubicBezTo>
                  <a:cubicBezTo>
                    <a:pt x="446809" y="177511"/>
                    <a:pt x="463261" y="208684"/>
                    <a:pt x="463261" y="245052"/>
                  </a:cubicBezTo>
                  <a:cubicBezTo>
                    <a:pt x="463261" y="281420"/>
                    <a:pt x="458066" y="275359"/>
                    <a:pt x="447675" y="286616"/>
                  </a:cubicBezTo>
                  <a:cubicBezTo>
                    <a:pt x="437284" y="297873"/>
                    <a:pt x="425161" y="303068"/>
                    <a:pt x="409575" y="303068"/>
                  </a:cubicBezTo>
                  <a:cubicBezTo>
                    <a:pt x="393989" y="303068"/>
                    <a:pt x="386195" y="298739"/>
                    <a:pt x="377536" y="290946"/>
                  </a:cubicBezTo>
                  <a:cubicBezTo>
                    <a:pt x="368877" y="283152"/>
                    <a:pt x="364548" y="272761"/>
                    <a:pt x="364548" y="261505"/>
                  </a:cubicBezTo>
                  <a:cubicBezTo>
                    <a:pt x="364548" y="250248"/>
                    <a:pt x="371475" y="238125"/>
                    <a:pt x="385330" y="229466"/>
                  </a:cubicBezTo>
                  <a:close/>
                  <a:moveTo>
                    <a:pt x="224270" y="366280"/>
                  </a:moveTo>
                  <a:lnTo>
                    <a:pt x="224270" y="165389"/>
                  </a:lnTo>
                  <a:cubicBezTo>
                    <a:pt x="188768" y="166255"/>
                    <a:pt x="160193" y="176646"/>
                    <a:pt x="137680" y="195696"/>
                  </a:cubicBezTo>
                  <a:cubicBezTo>
                    <a:pt x="115166" y="214746"/>
                    <a:pt x="103909" y="238991"/>
                    <a:pt x="103909" y="267566"/>
                  </a:cubicBezTo>
                  <a:cubicBezTo>
                    <a:pt x="103909" y="296141"/>
                    <a:pt x="111702" y="312593"/>
                    <a:pt x="126423" y="325582"/>
                  </a:cubicBezTo>
                  <a:cubicBezTo>
                    <a:pt x="142009" y="339436"/>
                    <a:pt x="168852" y="350693"/>
                    <a:pt x="206952" y="361084"/>
                  </a:cubicBezTo>
                  <a:cubicBezTo>
                    <a:pt x="210416" y="361084"/>
                    <a:pt x="215611" y="363682"/>
                    <a:pt x="224270" y="365414"/>
                  </a:cubicBezTo>
                  <a:close/>
                  <a:moveTo>
                    <a:pt x="277091" y="452005"/>
                  </a:moveTo>
                  <a:lnTo>
                    <a:pt x="277091" y="679739"/>
                  </a:lnTo>
                  <a:cubicBezTo>
                    <a:pt x="316057" y="679739"/>
                    <a:pt x="348096" y="667616"/>
                    <a:pt x="373207" y="645968"/>
                  </a:cubicBezTo>
                  <a:cubicBezTo>
                    <a:pt x="399184" y="623455"/>
                    <a:pt x="411307" y="595746"/>
                    <a:pt x="411307" y="562841"/>
                  </a:cubicBezTo>
                  <a:cubicBezTo>
                    <a:pt x="411307" y="529937"/>
                    <a:pt x="401782" y="508289"/>
                    <a:pt x="383598" y="491837"/>
                  </a:cubicBezTo>
                  <a:cubicBezTo>
                    <a:pt x="365414" y="475384"/>
                    <a:pt x="335107" y="463261"/>
                    <a:pt x="292677" y="455468"/>
                  </a:cubicBezTo>
                  <a:cubicBezTo>
                    <a:pt x="290080" y="455468"/>
                    <a:pt x="284884" y="453737"/>
                    <a:pt x="276225" y="452871"/>
                  </a:cubicBezTo>
                  <a:close/>
                </a:path>
              </a:pathLst>
            </a:custGeom>
            <a:grpFill/>
            <a:ln w="0"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id="{6F61891E-2859-59D6-882F-90F58079B233}"/>
              </a:ext>
            </a:extLst>
          </p:cNvPr>
          <p:cNvGrpSpPr/>
          <p:nvPr/>
        </p:nvGrpSpPr>
        <p:grpSpPr>
          <a:xfrm>
            <a:off x="6702930" y="3491649"/>
            <a:ext cx="1332028" cy="1331078"/>
            <a:chOff x="7405167" y="3793982"/>
            <a:chExt cx="1332028" cy="1331078"/>
          </a:xfrm>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06190E-8670-12BA-77DC-C526953A7142}"/>
                </a:ext>
              </a:extLst>
            </p:cNvPr>
            <p:cNvSpPr/>
            <p:nvPr/>
          </p:nvSpPr>
          <p:spPr>
            <a:xfrm>
              <a:off x="7405167" y="3793982"/>
              <a:ext cx="1332028" cy="1331078"/>
            </a:xfrm>
            <a:prstGeom prst="ellipse">
              <a:avLst/>
            </a:prstGeom>
            <a:solidFill>
              <a:srgbClr val="5F7F0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endParaRPr lang="en-US" sz="2300" dirty="0">
                <a:solidFill>
                  <a:schemeClr val="bg1"/>
                </a:solidFill>
                <a:latin typeface="Century Gothic" panose="020B0502020202020204" pitchFamily="34" charset="0"/>
              </a:endParaRPr>
            </a:p>
          </p:txBody>
        </p:sp>
        <p:grpSp>
          <p:nvGrpSpPr>
            <p:cNvPr id="90" name="Graphic 2">
              <a:extLst>
                <a:ext uri="{FF2B5EF4-FFF2-40B4-BE49-F238E27FC236}">
                  <a16:creationId xmlns:a16="http://schemas.microsoft.com/office/drawing/2014/main" id="{F7B09157-2E74-6372-DE82-CBBE6631DE79}"/>
                </a:ext>
              </a:extLst>
            </p:cNvPr>
            <p:cNvGrpSpPr/>
            <p:nvPr/>
          </p:nvGrpSpPr>
          <p:grpSpPr>
            <a:xfrm>
              <a:off x="7462446" y="4020221"/>
              <a:ext cx="1187914" cy="826963"/>
              <a:chOff x="3646343" y="657225"/>
              <a:chExt cx="2436719" cy="1696315"/>
            </a:xfrm>
            <a:solidFill>
              <a:schemeClr val="bg1"/>
            </a:solidFill>
          </p:grpSpPr>
          <p:sp>
            <p:nvSpPr>
              <p:cNvPr id="91" name="Freeform 90">
                <a:extLst>
                  <a:ext uri="{FF2B5EF4-FFF2-40B4-BE49-F238E27FC236}">
                    <a16:creationId xmlns:a16="http://schemas.microsoft.com/office/drawing/2014/main" id="{5DCD7D91-C726-C4F9-46B1-724B702B443A}"/>
                  </a:ext>
                </a:extLst>
              </p:cNvPr>
              <p:cNvSpPr/>
              <p:nvPr/>
            </p:nvSpPr>
            <p:spPr>
              <a:xfrm>
                <a:off x="3646343" y="1505232"/>
                <a:ext cx="2436719" cy="848308"/>
              </a:xfrm>
              <a:custGeom>
                <a:avLst/>
                <a:gdLst>
                  <a:gd name="connsiteX0" fmla="*/ 410441 w 2436719"/>
                  <a:gd name="connsiteY0" fmla="*/ 177229 h 848308"/>
                  <a:gd name="connsiteX1" fmla="*/ 603539 w 2436719"/>
                  <a:gd name="connsiteY1" fmla="*/ 130470 h 848308"/>
                  <a:gd name="connsiteX2" fmla="*/ 976745 w 2436719"/>
                  <a:gd name="connsiteY2" fmla="*/ 152118 h 848308"/>
                  <a:gd name="connsiteX3" fmla="*/ 1427018 w 2436719"/>
                  <a:gd name="connsiteY3" fmla="*/ 191950 h 848308"/>
                  <a:gd name="connsiteX4" fmla="*/ 1539586 w 2436719"/>
                  <a:gd name="connsiteY4" fmla="*/ 198011 h 848308"/>
                  <a:gd name="connsiteX5" fmla="*/ 1616652 w 2436719"/>
                  <a:gd name="connsiteY5" fmla="*/ 301054 h 848308"/>
                  <a:gd name="connsiteX6" fmla="*/ 1616652 w 2436719"/>
                  <a:gd name="connsiteY6" fmla="*/ 378986 h 848308"/>
                  <a:gd name="connsiteX7" fmla="*/ 1671205 w 2436719"/>
                  <a:gd name="connsiteY7" fmla="*/ 327032 h 848308"/>
                  <a:gd name="connsiteX8" fmla="*/ 1703243 w 2436719"/>
                  <a:gd name="connsiteY8" fmla="*/ 299322 h 848308"/>
                  <a:gd name="connsiteX9" fmla="*/ 2298123 w 2436719"/>
                  <a:gd name="connsiteY9" fmla="*/ 13572 h 848308"/>
                  <a:gd name="connsiteX10" fmla="*/ 2425412 w 2436719"/>
                  <a:gd name="connsiteY10" fmla="*/ 47343 h 848308"/>
                  <a:gd name="connsiteX11" fmla="*/ 2396837 w 2436719"/>
                  <a:gd name="connsiteY11" fmla="*/ 140861 h 848308"/>
                  <a:gd name="connsiteX12" fmla="*/ 2062596 w 2436719"/>
                  <a:gd name="connsiteY12" fmla="*/ 371193 h 848308"/>
                  <a:gd name="connsiteX13" fmla="*/ 1545648 w 2436719"/>
                  <a:gd name="connsiteY13" fmla="*/ 694177 h 848308"/>
                  <a:gd name="connsiteX14" fmla="*/ 1144732 w 2436719"/>
                  <a:gd name="connsiteY14" fmla="*/ 750461 h 848308"/>
                  <a:gd name="connsiteX15" fmla="*/ 518680 w 2436719"/>
                  <a:gd name="connsiteY15" fmla="*/ 699373 h 848308"/>
                  <a:gd name="connsiteX16" fmla="*/ 439016 w 2436719"/>
                  <a:gd name="connsiteY16" fmla="*/ 707166 h 848308"/>
                  <a:gd name="connsiteX17" fmla="*/ 411307 w 2436719"/>
                  <a:gd name="connsiteY17" fmla="*/ 740936 h 848308"/>
                  <a:gd name="connsiteX18" fmla="*/ 411307 w 2436719"/>
                  <a:gd name="connsiteY18" fmla="*/ 814538 h 848308"/>
                  <a:gd name="connsiteX19" fmla="*/ 378402 w 2436719"/>
                  <a:gd name="connsiteY19" fmla="*/ 848309 h 848308"/>
                  <a:gd name="connsiteX20" fmla="*/ 32039 w 2436719"/>
                  <a:gd name="connsiteY20" fmla="*/ 848309 h 848308"/>
                  <a:gd name="connsiteX21" fmla="*/ 0 w 2436719"/>
                  <a:gd name="connsiteY21" fmla="*/ 816270 h 848308"/>
                  <a:gd name="connsiteX22" fmla="*/ 0 w 2436719"/>
                  <a:gd name="connsiteY22" fmla="*/ 89772 h 848308"/>
                  <a:gd name="connsiteX23" fmla="*/ 33770 w 2436719"/>
                  <a:gd name="connsiteY23" fmla="*/ 56002 h 848308"/>
                  <a:gd name="connsiteX24" fmla="*/ 376670 w 2436719"/>
                  <a:gd name="connsiteY24" fmla="*/ 56002 h 848308"/>
                  <a:gd name="connsiteX25" fmla="*/ 411307 w 2436719"/>
                  <a:gd name="connsiteY25" fmla="*/ 90638 h 848308"/>
                  <a:gd name="connsiteX26" fmla="*/ 411307 w 2436719"/>
                  <a:gd name="connsiteY26" fmla="*/ 178095 h 848308"/>
                  <a:gd name="connsiteX27" fmla="*/ 369743 w 2436719"/>
                  <a:gd name="connsiteY27" fmla="*/ 807611 h 848308"/>
                  <a:gd name="connsiteX28" fmla="*/ 369743 w 2436719"/>
                  <a:gd name="connsiteY28" fmla="*/ 634429 h 848308"/>
                  <a:gd name="connsiteX29" fmla="*/ 387927 w 2436719"/>
                  <a:gd name="connsiteY29" fmla="*/ 582475 h 848308"/>
                  <a:gd name="connsiteX30" fmla="*/ 410441 w 2436719"/>
                  <a:gd name="connsiteY30" fmla="*/ 632697 h 848308"/>
                  <a:gd name="connsiteX31" fmla="*/ 452871 w 2436719"/>
                  <a:gd name="connsiteY31" fmla="*/ 667334 h 848308"/>
                  <a:gd name="connsiteX32" fmla="*/ 740352 w 2436719"/>
                  <a:gd name="connsiteY32" fmla="*/ 658675 h 848308"/>
                  <a:gd name="connsiteX33" fmla="*/ 1224396 w 2436719"/>
                  <a:gd name="connsiteY33" fmla="*/ 718422 h 848308"/>
                  <a:gd name="connsiteX34" fmla="*/ 1413164 w 2436719"/>
                  <a:gd name="connsiteY34" fmla="*/ 707166 h 848308"/>
                  <a:gd name="connsiteX35" fmla="*/ 1564698 w 2436719"/>
                  <a:gd name="connsiteY35" fmla="*/ 636161 h 848308"/>
                  <a:gd name="connsiteX36" fmla="*/ 2376921 w 2436719"/>
                  <a:gd name="connsiteY36" fmla="*/ 102761 h 848308"/>
                  <a:gd name="connsiteX37" fmla="*/ 2389043 w 2436719"/>
                  <a:gd name="connsiteY37" fmla="*/ 70722 h 848308"/>
                  <a:gd name="connsiteX38" fmla="*/ 2349212 w 2436719"/>
                  <a:gd name="connsiteY38" fmla="*/ 42147 h 848308"/>
                  <a:gd name="connsiteX39" fmla="*/ 2308514 w 2436719"/>
                  <a:gd name="connsiteY39" fmla="*/ 53404 h 848308"/>
                  <a:gd name="connsiteX40" fmla="*/ 1735282 w 2436719"/>
                  <a:gd name="connsiteY40" fmla="*/ 328763 h 848308"/>
                  <a:gd name="connsiteX41" fmla="*/ 1699780 w 2436719"/>
                  <a:gd name="connsiteY41" fmla="*/ 357338 h 848308"/>
                  <a:gd name="connsiteX42" fmla="*/ 1549977 w 2436719"/>
                  <a:gd name="connsiteY42" fmla="*/ 436136 h 848308"/>
                  <a:gd name="connsiteX43" fmla="*/ 1191491 w 2436719"/>
                  <a:gd name="connsiteY43" fmla="*/ 450857 h 848308"/>
                  <a:gd name="connsiteX44" fmla="*/ 963757 w 2436719"/>
                  <a:gd name="connsiteY44" fmla="*/ 461248 h 848308"/>
                  <a:gd name="connsiteX45" fmla="*/ 928255 w 2436719"/>
                  <a:gd name="connsiteY45" fmla="*/ 443929 h 848308"/>
                  <a:gd name="connsiteX46" fmla="*/ 959427 w 2436719"/>
                  <a:gd name="connsiteY46" fmla="*/ 420550 h 848308"/>
                  <a:gd name="connsiteX47" fmla="*/ 1314450 w 2436719"/>
                  <a:gd name="connsiteY47" fmla="*/ 405829 h 848308"/>
                  <a:gd name="connsiteX48" fmla="*/ 1525732 w 2436719"/>
                  <a:gd name="connsiteY48" fmla="*/ 398036 h 848308"/>
                  <a:gd name="connsiteX49" fmla="*/ 1562966 w 2436719"/>
                  <a:gd name="connsiteY49" fmla="*/ 382450 h 848308"/>
                  <a:gd name="connsiteX50" fmla="*/ 1569893 w 2436719"/>
                  <a:gd name="connsiteY50" fmla="*/ 275943 h 848308"/>
                  <a:gd name="connsiteX51" fmla="*/ 1488498 w 2436719"/>
                  <a:gd name="connsiteY51" fmla="*/ 230916 h 848308"/>
                  <a:gd name="connsiteX52" fmla="*/ 1280680 w 2436719"/>
                  <a:gd name="connsiteY52" fmla="*/ 238709 h 848308"/>
                  <a:gd name="connsiteX53" fmla="*/ 1013980 w 2436719"/>
                  <a:gd name="connsiteY53" fmla="*/ 205804 h 848308"/>
                  <a:gd name="connsiteX54" fmla="*/ 739486 w 2436719"/>
                  <a:gd name="connsiteY54" fmla="*/ 158179 h 848308"/>
                  <a:gd name="connsiteX55" fmla="*/ 477116 w 2436719"/>
                  <a:gd name="connsiteY55" fmla="*/ 204072 h 848308"/>
                  <a:gd name="connsiteX56" fmla="*/ 408709 w 2436719"/>
                  <a:gd name="connsiteY56" fmla="*/ 284602 h 848308"/>
                  <a:gd name="connsiteX57" fmla="*/ 387061 w 2436719"/>
                  <a:gd name="connsiteY57" fmla="*/ 311445 h 848308"/>
                  <a:gd name="connsiteX58" fmla="*/ 369743 w 2436719"/>
                  <a:gd name="connsiteY58" fmla="*/ 283736 h 848308"/>
                  <a:gd name="connsiteX59" fmla="*/ 368877 w 2436719"/>
                  <a:gd name="connsiteY59" fmla="*/ 186754 h 848308"/>
                  <a:gd name="connsiteX60" fmla="*/ 280555 w 2436719"/>
                  <a:gd name="connsiteY60" fmla="*/ 98432 h 848308"/>
                  <a:gd name="connsiteX61" fmla="*/ 243320 w 2436719"/>
                  <a:gd name="connsiteY61" fmla="*/ 137397 h 848308"/>
                  <a:gd name="connsiteX62" fmla="*/ 243320 w 2436719"/>
                  <a:gd name="connsiteY62" fmla="*/ 775572 h 848308"/>
                  <a:gd name="connsiteX63" fmla="*/ 245052 w 2436719"/>
                  <a:gd name="connsiteY63" fmla="*/ 809343 h 848308"/>
                  <a:gd name="connsiteX64" fmla="*/ 367145 w 2436719"/>
                  <a:gd name="connsiteY64" fmla="*/ 809343 h 848308"/>
                  <a:gd name="connsiteX65" fmla="*/ 41564 w 2436719"/>
                  <a:gd name="connsiteY65" fmla="*/ 454320 h 848308"/>
                  <a:gd name="connsiteX66" fmla="*/ 41564 w 2436719"/>
                  <a:gd name="connsiteY66" fmla="*/ 773841 h 848308"/>
                  <a:gd name="connsiteX67" fmla="*/ 77932 w 2436719"/>
                  <a:gd name="connsiteY67" fmla="*/ 809343 h 848308"/>
                  <a:gd name="connsiteX68" fmla="*/ 181841 w 2436719"/>
                  <a:gd name="connsiteY68" fmla="*/ 809343 h 848308"/>
                  <a:gd name="connsiteX69" fmla="*/ 207818 w 2436719"/>
                  <a:gd name="connsiteY69" fmla="*/ 784232 h 848308"/>
                  <a:gd name="connsiteX70" fmla="*/ 207818 w 2436719"/>
                  <a:gd name="connsiteY70" fmla="*/ 125275 h 848308"/>
                  <a:gd name="connsiteX71" fmla="*/ 180975 w 2436719"/>
                  <a:gd name="connsiteY71" fmla="*/ 96700 h 848308"/>
                  <a:gd name="connsiteX72" fmla="*/ 80530 w 2436719"/>
                  <a:gd name="connsiteY72" fmla="*/ 96700 h 848308"/>
                  <a:gd name="connsiteX73" fmla="*/ 42430 w 2436719"/>
                  <a:gd name="connsiteY73" fmla="*/ 135666 h 848308"/>
                  <a:gd name="connsiteX74" fmla="*/ 42430 w 2436719"/>
                  <a:gd name="connsiteY74" fmla="*/ 455186 h 8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436719" h="848308">
                    <a:moveTo>
                      <a:pt x="410441" y="177229"/>
                    </a:moveTo>
                    <a:cubicBezTo>
                      <a:pt x="477982" y="160777"/>
                      <a:pt x="540327" y="144325"/>
                      <a:pt x="603539" y="130470"/>
                    </a:cubicBezTo>
                    <a:cubicBezTo>
                      <a:pt x="729961" y="102761"/>
                      <a:pt x="856384" y="109688"/>
                      <a:pt x="976745" y="152118"/>
                    </a:cubicBezTo>
                    <a:cubicBezTo>
                      <a:pt x="1124816" y="204072"/>
                      <a:pt x="1274618" y="201475"/>
                      <a:pt x="1427018" y="191950"/>
                    </a:cubicBezTo>
                    <a:cubicBezTo>
                      <a:pt x="1464252" y="189352"/>
                      <a:pt x="1503218" y="189352"/>
                      <a:pt x="1539586" y="198011"/>
                    </a:cubicBezTo>
                    <a:cubicBezTo>
                      <a:pt x="1591541" y="209268"/>
                      <a:pt x="1616652" y="248234"/>
                      <a:pt x="1616652" y="301054"/>
                    </a:cubicBezTo>
                    <a:cubicBezTo>
                      <a:pt x="1616652" y="324434"/>
                      <a:pt x="1616652" y="347813"/>
                      <a:pt x="1616652" y="378986"/>
                    </a:cubicBezTo>
                    <a:cubicBezTo>
                      <a:pt x="1636568" y="359936"/>
                      <a:pt x="1653887" y="343484"/>
                      <a:pt x="1671205" y="327032"/>
                    </a:cubicBezTo>
                    <a:cubicBezTo>
                      <a:pt x="1681596" y="317507"/>
                      <a:pt x="1691121" y="305384"/>
                      <a:pt x="1703243" y="299322"/>
                    </a:cubicBezTo>
                    <a:cubicBezTo>
                      <a:pt x="1901537" y="203207"/>
                      <a:pt x="2098964" y="108822"/>
                      <a:pt x="2298123" y="13572"/>
                    </a:cubicBezTo>
                    <a:cubicBezTo>
                      <a:pt x="2353541" y="-13271"/>
                      <a:pt x="2400300" y="584"/>
                      <a:pt x="2425412" y="47343"/>
                    </a:cubicBezTo>
                    <a:cubicBezTo>
                      <a:pt x="2446194" y="86309"/>
                      <a:pt x="2439266" y="111420"/>
                      <a:pt x="2396837" y="140861"/>
                    </a:cubicBezTo>
                    <a:cubicBezTo>
                      <a:pt x="2286000" y="217927"/>
                      <a:pt x="2176030" y="297591"/>
                      <a:pt x="2062596" y="371193"/>
                    </a:cubicBezTo>
                    <a:cubicBezTo>
                      <a:pt x="1892012" y="481163"/>
                      <a:pt x="1717098" y="585938"/>
                      <a:pt x="1545648" y="694177"/>
                    </a:cubicBezTo>
                    <a:cubicBezTo>
                      <a:pt x="1420091" y="772975"/>
                      <a:pt x="1284143" y="772109"/>
                      <a:pt x="1144732" y="750461"/>
                    </a:cubicBezTo>
                    <a:cubicBezTo>
                      <a:pt x="936914" y="719288"/>
                      <a:pt x="729961" y="682054"/>
                      <a:pt x="518680" y="699373"/>
                    </a:cubicBezTo>
                    <a:cubicBezTo>
                      <a:pt x="491836" y="701970"/>
                      <a:pt x="465859" y="704568"/>
                      <a:pt x="439016" y="707166"/>
                    </a:cubicBezTo>
                    <a:cubicBezTo>
                      <a:pt x="419100" y="708897"/>
                      <a:pt x="410441" y="720154"/>
                      <a:pt x="411307" y="740936"/>
                    </a:cubicBezTo>
                    <a:cubicBezTo>
                      <a:pt x="412173" y="765182"/>
                      <a:pt x="411307" y="790293"/>
                      <a:pt x="411307" y="814538"/>
                    </a:cubicBezTo>
                    <a:cubicBezTo>
                      <a:pt x="411307" y="837052"/>
                      <a:pt x="404380" y="848309"/>
                      <a:pt x="378402" y="848309"/>
                    </a:cubicBezTo>
                    <a:cubicBezTo>
                      <a:pt x="263236" y="847443"/>
                      <a:pt x="147205" y="847443"/>
                      <a:pt x="32039" y="848309"/>
                    </a:cubicBezTo>
                    <a:cubicBezTo>
                      <a:pt x="8659" y="848309"/>
                      <a:pt x="0" y="838784"/>
                      <a:pt x="0" y="816270"/>
                    </a:cubicBezTo>
                    <a:cubicBezTo>
                      <a:pt x="0" y="573816"/>
                      <a:pt x="0" y="332227"/>
                      <a:pt x="0" y="89772"/>
                    </a:cubicBezTo>
                    <a:cubicBezTo>
                      <a:pt x="0" y="66393"/>
                      <a:pt x="8659" y="55136"/>
                      <a:pt x="33770" y="56002"/>
                    </a:cubicBezTo>
                    <a:cubicBezTo>
                      <a:pt x="148070" y="56002"/>
                      <a:pt x="262370" y="56002"/>
                      <a:pt x="376670" y="56002"/>
                    </a:cubicBezTo>
                    <a:cubicBezTo>
                      <a:pt x="401782" y="56002"/>
                      <a:pt x="411307" y="67259"/>
                      <a:pt x="411307" y="90638"/>
                    </a:cubicBezTo>
                    <a:cubicBezTo>
                      <a:pt x="411307" y="118347"/>
                      <a:pt x="411307" y="146057"/>
                      <a:pt x="411307" y="178095"/>
                    </a:cubicBezTo>
                    <a:close/>
                    <a:moveTo>
                      <a:pt x="369743" y="807611"/>
                    </a:moveTo>
                    <a:cubicBezTo>
                      <a:pt x="369743" y="747864"/>
                      <a:pt x="368877" y="691579"/>
                      <a:pt x="369743" y="634429"/>
                    </a:cubicBezTo>
                    <a:cubicBezTo>
                      <a:pt x="369743" y="615379"/>
                      <a:pt x="356755" y="583341"/>
                      <a:pt x="387927" y="582475"/>
                    </a:cubicBezTo>
                    <a:cubicBezTo>
                      <a:pt x="418234" y="581609"/>
                      <a:pt x="408709" y="613647"/>
                      <a:pt x="410441" y="632697"/>
                    </a:cubicBezTo>
                    <a:cubicBezTo>
                      <a:pt x="413039" y="669066"/>
                      <a:pt x="416502" y="669066"/>
                      <a:pt x="452871" y="667334"/>
                    </a:cubicBezTo>
                    <a:cubicBezTo>
                      <a:pt x="548986" y="662138"/>
                      <a:pt x="645102" y="650016"/>
                      <a:pt x="740352" y="658675"/>
                    </a:cubicBezTo>
                    <a:cubicBezTo>
                      <a:pt x="902277" y="671663"/>
                      <a:pt x="1062471" y="700238"/>
                      <a:pt x="1224396" y="718422"/>
                    </a:cubicBezTo>
                    <a:cubicBezTo>
                      <a:pt x="1286741" y="725350"/>
                      <a:pt x="1351684" y="733143"/>
                      <a:pt x="1413164" y="707166"/>
                    </a:cubicBezTo>
                    <a:cubicBezTo>
                      <a:pt x="1464252" y="685518"/>
                      <a:pt x="1516207" y="663004"/>
                      <a:pt x="1564698" y="636161"/>
                    </a:cubicBezTo>
                    <a:cubicBezTo>
                      <a:pt x="1848716" y="478566"/>
                      <a:pt x="2111087" y="286334"/>
                      <a:pt x="2376921" y="102761"/>
                    </a:cubicBezTo>
                    <a:cubicBezTo>
                      <a:pt x="2384714" y="96700"/>
                      <a:pt x="2392507" y="75918"/>
                      <a:pt x="2389043" y="70722"/>
                    </a:cubicBezTo>
                    <a:cubicBezTo>
                      <a:pt x="2379518" y="57734"/>
                      <a:pt x="2363932" y="45611"/>
                      <a:pt x="2349212" y="42147"/>
                    </a:cubicBezTo>
                    <a:cubicBezTo>
                      <a:pt x="2337089" y="39550"/>
                      <a:pt x="2321503" y="47343"/>
                      <a:pt x="2308514" y="53404"/>
                    </a:cubicBezTo>
                    <a:cubicBezTo>
                      <a:pt x="2117148" y="145191"/>
                      <a:pt x="1925782" y="236977"/>
                      <a:pt x="1735282" y="328763"/>
                    </a:cubicBezTo>
                    <a:cubicBezTo>
                      <a:pt x="1721427" y="335691"/>
                      <a:pt x="1708439" y="345216"/>
                      <a:pt x="1699780" y="357338"/>
                    </a:cubicBezTo>
                    <a:cubicBezTo>
                      <a:pt x="1661680" y="407561"/>
                      <a:pt x="1609725" y="431807"/>
                      <a:pt x="1549977" y="436136"/>
                    </a:cubicBezTo>
                    <a:cubicBezTo>
                      <a:pt x="1430482" y="443063"/>
                      <a:pt x="1310987" y="445661"/>
                      <a:pt x="1191491" y="450857"/>
                    </a:cubicBezTo>
                    <a:cubicBezTo>
                      <a:pt x="1115291" y="454320"/>
                      <a:pt x="1039091" y="456918"/>
                      <a:pt x="963757" y="461248"/>
                    </a:cubicBezTo>
                    <a:cubicBezTo>
                      <a:pt x="946439" y="462113"/>
                      <a:pt x="928255" y="464711"/>
                      <a:pt x="928255" y="443929"/>
                    </a:cubicBezTo>
                    <a:cubicBezTo>
                      <a:pt x="928255" y="436136"/>
                      <a:pt x="948171" y="420550"/>
                      <a:pt x="959427" y="420550"/>
                    </a:cubicBezTo>
                    <a:cubicBezTo>
                      <a:pt x="1078057" y="414488"/>
                      <a:pt x="1196687" y="410159"/>
                      <a:pt x="1314450" y="405829"/>
                    </a:cubicBezTo>
                    <a:cubicBezTo>
                      <a:pt x="1384589" y="403232"/>
                      <a:pt x="1455593" y="401500"/>
                      <a:pt x="1525732" y="398036"/>
                    </a:cubicBezTo>
                    <a:cubicBezTo>
                      <a:pt x="1538721" y="398036"/>
                      <a:pt x="1561234" y="389377"/>
                      <a:pt x="1562966" y="382450"/>
                    </a:cubicBezTo>
                    <a:cubicBezTo>
                      <a:pt x="1569027" y="346947"/>
                      <a:pt x="1577687" y="308848"/>
                      <a:pt x="1569893" y="275943"/>
                    </a:cubicBezTo>
                    <a:cubicBezTo>
                      <a:pt x="1562100" y="240441"/>
                      <a:pt x="1524000" y="230050"/>
                      <a:pt x="1488498" y="230916"/>
                    </a:cubicBezTo>
                    <a:cubicBezTo>
                      <a:pt x="1419225" y="231782"/>
                      <a:pt x="1349952" y="230916"/>
                      <a:pt x="1280680" y="238709"/>
                    </a:cubicBezTo>
                    <a:cubicBezTo>
                      <a:pt x="1188893" y="248234"/>
                      <a:pt x="1100571" y="231782"/>
                      <a:pt x="1013980" y="205804"/>
                    </a:cubicBezTo>
                    <a:cubicBezTo>
                      <a:pt x="923925" y="178961"/>
                      <a:pt x="833005" y="150386"/>
                      <a:pt x="739486" y="158179"/>
                    </a:cubicBezTo>
                    <a:cubicBezTo>
                      <a:pt x="651164" y="165107"/>
                      <a:pt x="564573" y="187620"/>
                      <a:pt x="477116" y="204072"/>
                    </a:cubicBezTo>
                    <a:cubicBezTo>
                      <a:pt x="432955" y="211866"/>
                      <a:pt x="400050" y="229184"/>
                      <a:pt x="408709" y="284602"/>
                    </a:cubicBezTo>
                    <a:cubicBezTo>
                      <a:pt x="409575" y="292395"/>
                      <a:pt x="394855" y="301920"/>
                      <a:pt x="387061" y="311445"/>
                    </a:cubicBezTo>
                    <a:cubicBezTo>
                      <a:pt x="381000" y="301920"/>
                      <a:pt x="370609" y="293261"/>
                      <a:pt x="369743" y="283736"/>
                    </a:cubicBezTo>
                    <a:cubicBezTo>
                      <a:pt x="367145" y="251697"/>
                      <a:pt x="368877" y="218793"/>
                      <a:pt x="368877" y="186754"/>
                    </a:cubicBezTo>
                    <a:cubicBezTo>
                      <a:pt x="368877" y="97566"/>
                      <a:pt x="368877" y="98432"/>
                      <a:pt x="280555" y="98432"/>
                    </a:cubicBezTo>
                    <a:cubicBezTo>
                      <a:pt x="250248" y="98432"/>
                      <a:pt x="243320" y="108822"/>
                      <a:pt x="243320" y="137397"/>
                    </a:cubicBezTo>
                    <a:cubicBezTo>
                      <a:pt x="244186" y="350411"/>
                      <a:pt x="243320" y="563425"/>
                      <a:pt x="243320" y="775572"/>
                    </a:cubicBezTo>
                    <a:cubicBezTo>
                      <a:pt x="243320" y="785963"/>
                      <a:pt x="244186" y="797220"/>
                      <a:pt x="245052" y="809343"/>
                    </a:cubicBezTo>
                    <a:lnTo>
                      <a:pt x="367145" y="809343"/>
                    </a:lnTo>
                    <a:close/>
                    <a:moveTo>
                      <a:pt x="41564" y="454320"/>
                    </a:moveTo>
                    <a:cubicBezTo>
                      <a:pt x="41564" y="560827"/>
                      <a:pt x="41564" y="667334"/>
                      <a:pt x="41564" y="773841"/>
                    </a:cubicBezTo>
                    <a:cubicBezTo>
                      <a:pt x="41564" y="802416"/>
                      <a:pt x="50223" y="811075"/>
                      <a:pt x="77932" y="809343"/>
                    </a:cubicBezTo>
                    <a:cubicBezTo>
                      <a:pt x="112568" y="806745"/>
                      <a:pt x="147205" y="808477"/>
                      <a:pt x="181841" y="809343"/>
                    </a:cubicBezTo>
                    <a:cubicBezTo>
                      <a:pt x="200891" y="809343"/>
                      <a:pt x="207818" y="803282"/>
                      <a:pt x="207818" y="784232"/>
                    </a:cubicBezTo>
                    <a:cubicBezTo>
                      <a:pt x="207818" y="564291"/>
                      <a:pt x="207818" y="345216"/>
                      <a:pt x="207818" y="125275"/>
                    </a:cubicBezTo>
                    <a:cubicBezTo>
                      <a:pt x="207818" y="105359"/>
                      <a:pt x="200891" y="96700"/>
                      <a:pt x="180975" y="96700"/>
                    </a:cubicBezTo>
                    <a:cubicBezTo>
                      <a:pt x="147205" y="96700"/>
                      <a:pt x="113434" y="98432"/>
                      <a:pt x="80530" y="96700"/>
                    </a:cubicBezTo>
                    <a:cubicBezTo>
                      <a:pt x="50223" y="94968"/>
                      <a:pt x="42430" y="106225"/>
                      <a:pt x="42430" y="135666"/>
                    </a:cubicBezTo>
                    <a:cubicBezTo>
                      <a:pt x="44161" y="242173"/>
                      <a:pt x="42430" y="348679"/>
                      <a:pt x="42430" y="455186"/>
                    </a:cubicBezTo>
                    <a:close/>
                  </a:path>
                </a:pathLst>
              </a:custGeom>
              <a:grp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519DA87-A247-D419-9335-0B3E5CAAB603}"/>
                  </a:ext>
                </a:extLst>
              </p:cNvPr>
              <p:cNvSpPr/>
              <p:nvPr/>
            </p:nvSpPr>
            <p:spPr>
              <a:xfrm>
                <a:off x="4830040" y="1017443"/>
                <a:ext cx="437284" cy="443345"/>
              </a:xfrm>
              <a:custGeom>
                <a:avLst/>
                <a:gdLst>
                  <a:gd name="connsiteX0" fmla="*/ 193964 w 437284"/>
                  <a:gd name="connsiteY0" fmla="*/ 200891 h 443345"/>
                  <a:gd name="connsiteX1" fmla="*/ 193964 w 437284"/>
                  <a:gd name="connsiteY1" fmla="*/ 58882 h 443345"/>
                  <a:gd name="connsiteX2" fmla="*/ 194830 w 437284"/>
                  <a:gd name="connsiteY2" fmla="*/ 28575 h 443345"/>
                  <a:gd name="connsiteX3" fmla="*/ 218209 w 437284"/>
                  <a:gd name="connsiteY3" fmla="*/ 0 h 443345"/>
                  <a:gd name="connsiteX4" fmla="*/ 236393 w 437284"/>
                  <a:gd name="connsiteY4" fmla="*/ 28575 h 443345"/>
                  <a:gd name="connsiteX5" fmla="*/ 236393 w 437284"/>
                  <a:gd name="connsiteY5" fmla="*/ 162791 h 443345"/>
                  <a:gd name="connsiteX6" fmla="*/ 273627 w 437284"/>
                  <a:gd name="connsiteY6" fmla="*/ 200891 h 443345"/>
                  <a:gd name="connsiteX7" fmla="*/ 404380 w 437284"/>
                  <a:gd name="connsiteY7" fmla="*/ 200891 h 443345"/>
                  <a:gd name="connsiteX8" fmla="*/ 437284 w 437284"/>
                  <a:gd name="connsiteY8" fmla="*/ 221673 h 443345"/>
                  <a:gd name="connsiteX9" fmla="*/ 404380 w 437284"/>
                  <a:gd name="connsiteY9" fmla="*/ 242455 h 443345"/>
                  <a:gd name="connsiteX10" fmla="*/ 277091 w 437284"/>
                  <a:gd name="connsiteY10" fmla="*/ 242455 h 443345"/>
                  <a:gd name="connsiteX11" fmla="*/ 236393 w 437284"/>
                  <a:gd name="connsiteY11" fmla="*/ 284884 h 443345"/>
                  <a:gd name="connsiteX12" fmla="*/ 236393 w 437284"/>
                  <a:gd name="connsiteY12" fmla="*/ 406111 h 443345"/>
                  <a:gd name="connsiteX13" fmla="*/ 217343 w 437284"/>
                  <a:gd name="connsiteY13" fmla="*/ 443345 h 443345"/>
                  <a:gd name="connsiteX14" fmla="*/ 195695 w 437284"/>
                  <a:gd name="connsiteY14" fmla="*/ 405245 h 443345"/>
                  <a:gd name="connsiteX15" fmla="*/ 195695 w 437284"/>
                  <a:gd name="connsiteY15" fmla="*/ 277957 h 443345"/>
                  <a:gd name="connsiteX16" fmla="*/ 161059 w 437284"/>
                  <a:gd name="connsiteY16" fmla="*/ 244186 h 443345"/>
                  <a:gd name="connsiteX17" fmla="*/ 43295 w 437284"/>
                  <a:gd name="connsiteY17" fmla="*/ 244186 h 443345"/>
                  <a:gd name="connsiteX18" fmla="*/ 0 w 437284"/>
                  <a:gd name="connsiteY18" fmla="*/ 221673 h 443345"/>
                  <a:gd name="connsiteX19" fmla="*/ 41564 w 437284"/>
                  <a:gd name="connsiteY19" fmla="*/ 200891 h 443345"/>
                  <a:gd name="connsiteX20" fmla="*/ 194830 w 437284"/>
                  <a:gd name="connsiteY20" fmla="*/ 200891 h 44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284" h="443345">
                    <a:moveTo>
                      <a:pt x="193964" y="200891"/>
                    </a:moveTo>
                    <a:cubicBezTo>
                      <a:pt x="193964" y="149802"/>
                      <a:pt x="193964" y="104775"/>
                      <a:pt x="193964" y="58882"/>
                    </a:cubicBezTo>
                    <a:cubicBezTo>
                      <a:pt x="193964" y="48491"/>
                      <a:pt x="191366" y="37234"/>
                      <a:pt x="194830" y="28575"/>
                    </a:cubicBezTo>
                    <a:cubicBezTo>
                      <a:pt x="200025" y="18184"/>
                      <a:pt x="209550" y="9525"/>
                      <a:pt x="218209" y="0"/>
                    </a:cubicBezTo>
                    <a:cubicBezTo>
                      <a:pt x="224270" y="9525"/>
                      <a:pt x="235527" y="19050"/>
                      <a:pt x="236393" y="28575"/>
                    </a:cubicBezTo>
                    <a:cubicBezTo>
                      <a:pt x="238125" y="73602"/>
                      <a:pt x="238991" y="118630"/>
                      <a:pt x="236393" y="162791"/>
                    </a:cubicBezTo>
                    <a:cubicBezTo>
                      <a:pt x="234661" y="191366"/>
                      <a:pt x="242455" y="202623"/>
                      <a:pt x="273627" y="200891"/>
                    </a:cubicBezTo>
                    <a:cubicBezTo>
                      <a:pt x="316923" y="198293"/>
                      <a:pt x="361084" y="199159"/>
                      <a:pt x="404380" y="200891"/>
                    </a:cubicBezTo>
                    <a:cubicBezTo>
                      <a:pt x="415636" y="200891"/>
                      <a:pt x="426027" y="213880"/>
                      <a:pt x="437284" y="221673"/>
                    </a:cubicBezTo>
                    <a:cubicBezTo>
                      <a:pt x="426027" y="228600"/>
                      <a:pt x="415636" y="241589"/>
                      <a:pt x="404380" y="242455"/>
                    </a:cubicBezTo>
                    <a:cubicBezTo>
                      <a:pt x="361950" y="245052"/>
                      <a:pt x="319520" y="245918"/>
                      <a:pt x="277091" y="242455"/>
                    </a:cubicBezTo>
                    <a:cubicBezTo>
                      <a:pt x="243320" y="239857"/>
                      <a:pt x="234661" y="252845"/>
                      <a:pt x="236393" y="284884"/>
                    </a:cubicBezTo>
                    <a:cubicBezTo>
                      <a:pt x="238991" y="324716"/>
                      <a:pt x="238125" y="365414"/>
                      <a:pt x="236393" y="406111"/>
                    </a:cubicBezTo>
                    <a:cubicBezTo>
                      <a:pt x="236393" y="419100"/>
                      <a:pt x="224270" y="430357"/>
                      <a:pt x="217343" y="443345"/>
                    </a:cubicBezTo>
                    <a:cubicBezTo>
                      <a:pt x="209550" y="430357"/>
                      <a:pt x="196561" y="418234"/>
                      <a:pt x="195695" y="405245"/>
                    </a:cubicBezTo>
                    <a:cubicBezTo>
                      <a:pt x="193098" y="362816"/>
                      <a:pt x="193098" y="320386"/>
                      <a:pt x="195695" y="277957"/>
                    </a:cubicBezTo>
                    <a:cubicBezTo>
                      <a:pt x="197427" y="250248"/>
                      <a:pt x="186170" y="243321"/>
                      <a:pt x="161059" y="244186"/>
                    </a:cubicBezTo>
                    <a:cubicBezTo>
                      <a:pt x="122093" y="245918"/>
                      <a:pt x="82261" y="245052"/>
                      <a:pt x="43295" y="244186"/>
                    </a:cubicBezTo>
                    <a:cubicBezTo>
                      <a:pt x="25977" y="244186"/>
                      <a:pt x="0" y="251114"/>
                      <a:pt x="0" y="221673"/>
                    </a:cubicBezTo>
                    <a:cubicBezTo>
                      <a:pt x="0" y="194830"/>
                      <a:pt x="25111" y="201757"/>
                      <a:pt x="41564" y="200891"/>
                    </a:cubicBezTo>
                    <a:cubicBezTo>
                      <a:pt x="90920" y="200891"/>
                      <a:pt x="139411" y="200891"/>
                      <a:pt x="194830" y="200891"/>
                    </a:cubicBezTo>
                    <a:close/>
                  </a:path>
                </a:pathLst>
              </a:custGeom>
              <a:grp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0145663-AB45-0A2D-1280-EA71F72B0733}"/>
                  </a:ext>
                </a:extLst>
              </p:cNvPr>
              <p:cNvSpPr/>
              <p:nvPr/>
            </p:nvSpPr>
            <p:spPr>
              <a:xfrm>
                <a:off x="5152159" y="658956"/>
                <a:ext cx="267565" cy="266700"/>
              </a:xfrm>
              <a:custGeom>
                <a:avLst/>
                <a:gdLst>
                  <a:gd name="connsiteX0" fmla="*/ 114300 w 267565"/>
                  <a:gd name="connsiteY0" fmla="*/ 153266 h 266700"/>
                  <a:gd name="connsiteX1" fmla="*/ 29441 w 267565"/>
                  <a:gd name="connsiteY1" fmla="*/ 152400 h 266700"/>
                  <a:gd name="connsiteX2" fmla="*/ 0 w 267565"/>
                  <a:gd name="connsiteY2" fmla="*/ 133350 h 266700"/>
                  <a:gd name="connsiteX3" fmla="*/ 27709 w 267565"/>
                  <a:gd name="connsiteY3" fmla="*/ 111702 h 266700"/>
                  <a:gd name="connsiteX4" fmla="*/ 47625 w 267565"/>
                  <a:gd name="connsiteY4" fmla="*/ 110836 h 266700"/>
                  <a:gd name="connsiteX5" fmla="*/ 113434 w 267565"/>
                  <a:gd name="connsiteY5" fmla="*/ 42430 h 266700"/>
                  <a:gd name="connsiteX6" fmla="*/ 115166 w 267565"/>
                  <a:gd name="connsiteY6" fmla="*/ 12989 h 266700"/>
                  <a:gd name="connsiteX7" fmla="*/ 135082 w 267565"/>
                  <a:gd name="connsiteY7" fmla="*/ 0 h 266700"/>
                  <a:gd name="connsiteX8" fmla="*/ 150668 w 267565"/>
                  <a:gd name="connsiteY8" fmla="*/ 15586 h 266700"/>
                  <a:gd name="connsiteX9" fmla="*/ 150668 w 267565"/>
                  <a:gd name="connsiteY9" fmla="*/ 76200 h 266700"/>
                  <a:gd name="connsiteX10" fmla="*/ 187036 w 267565"/>
                  <a:gd name="connsiteY10" fmla="*/ 111702 h 266700"/>
                  <a:gd name="connsiteX11" fmla="*/ 244186 w 267565"/>
                  <a:gd name="connsiteY11" fmla="*/ 113434 h 266700"/>
                  <a:gd name="connsiteX12" fmla="*/ 267566 w 267565"/>
                  <a:gd name="connsiteY12" fmla="*/ 131618 h 266700"/>
                  <a:gd name="connsiteX13" fmla="*/ 243321 w 267565"/>
                  <a:gd name="connsiteY13" fmla="*/ 152400 h 266700"/>
                  <a:gd name="connsiteX14" fmla="*/ 176645 w 267565"/>
                  <a:gd name="connsiteY14" fmla="*/ 153266 h 266700"/>
                  <a:gd name="connsiteX15" fmla="*/ 151534 w 267565"/>
                  <a:gd name="connsiteY15" fmla="*/ 178377 h 266700"/>
                  <a:gd name="connsiteX16" fmla="*/ 151534 w 267565"/>
                  <a:gd name="connsiteY16" fmla="*/ 245052 h 266700"/>
                  <a:gd name="connsiteX17" fmla="*/ 135948 w 267565"/>
                  <a:gd name="connsiteY17" fmla="*/ 266700 h 266700"/>
                  <a:gd name="connsiteX18" fmla="*/ 116032 w 267565"/>
                  <a:gd name="connsiteY18" fmla="*/ 245918 h 266700"/>
                  <a:gd name="connsiteX19" fmla="*/ 115166 w 267565"/>
                  <a:gd name="connsiteY19" fmla="*/ 15326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65" h="266700">
                    <a:moveTo>
                      <a:pt x="114300" y="153266"/>
                    </a:moveTo>
                    <a:cubicBezTo>
                      <a:pt x="83127" y="153266"/>
                      <a:pt x="56284" y="154998"/>
                      <a:pt x="29441" y="152400"/>
                    </a:cubicBezTo>
                    <a:cubicBezTo>
                      <a:pt x="19050" y="151534"/>
                      <a:pt x="9525" y="140277"/>
                      <a:pt x="0" y="133350"/>
                    </a:cubicBezTo>
                    <a:cubicBezTo>
                      <a:pt x="9525" y="126423"/>
                      <a:pt x="17318" y="117764"/>
                      <a:pt x="27709" y="111702"/>
                    </a:cubicBezTo>
                    <a:cubicBezTo>
                      <a:pt x="32905" y="109105"/>
                      <a:pt x="40698" y="110836"/>
                      <a:pt x="47625" y="110836"/>
                    </a:cubicBezTo>
                    <a:cubicBezTo>
                      <a:pt x="91501" y="110836"/>
                      <a:pt x="113434" y="88034"/>
                      <a:pt x="113434" y="42430"/>
                    </a:cubicBezTo>
                    <a:cubicBezTo>
                      <a:pt x="113434" y="32039"/>
                      <a:pt x="111702" y="21648"/>
                      <a:pt x="115166" y="12989"/>
                    </a:cubicBezTo>
                    <a:cubicBezTo>
                      <a:pt x="117764" y="6927"/>
                      <a:pt x="128155" y="0"/>
                      <a:pt x="135082" y="0"/>
                    </a:cubicBezTo>
                    <a:cubicBezTo>
                      <a:pt x="141143" y="0"/>
                      <a:pt x="150668" y="9525"/>
                      <a:pt x="150668" y="15586"/>
                    </a:cubicBezTo>
                    <a:cubicBezTo>
                      <a:pt x="152400" y="35502"/>
                      <a:pt x="153266" y="56284"/>
                      <a:pt x="150668" y="76200"/>
                    </a:cubicBezTo>
                    <a:cubicBezTo>
                      <a:pt x="147205" y="105641"/>
                      <a:pt x="160193" y="113434"/>
                      <a:pt x="187036" y="111702"/>
                    </a:cubicBezTo>
                    <a:cubicBezTo>
                      <a:pt x="206086" y="109970"/>
                      <a:pt x="225136" y="109970"/>
                      <a:pt x="244186" y="113434"/>
                    </a:cubicBezTo>
                    <a:cubicBezTo>
                      <a:pt x="252845" y="115166"/>
                      <a:pt x="259773" y="125557"/>
                      <a:pt x="267566" y="131618"/>
                    </a:cubicBezTo>
                    <a:cubicBezTo>
                      <a:pt x="259773" y="139411"/>
                      <a:pt x="251980" y="151534"/>
                      <a:pt x="243321" y="152400"/>
                    </a:cubicBezTo>
                    <a:cubicBezTo>
                      <a:pt x="221673" y="155864"/>
                      <a:pt x="198293" y="154132"/>
                      <a:pt x="176645" y="153266"/>
                    </a:cubicBezTo>
                    <a:cubicBezTo>
                      <a:pt x="157595" y="152400"/>
                      <a:pt x="150668" y="160193"/>
                      <a:pt x="151534" y="178377"/>
                    </a:cubicBezTo>
                    <a:cubicBezTo>
                      <a:pt x="152400" y="200891"/>
                      <a:pt x="153266" y="223405"/>
                      <a:pt x="151534" y="245052"/>
                    </a:cubicBezTo>
                    <a:cubicBezTo>
                      <a:pt x="151534" y="252846"/>
                      <a:pt x="141143" y="258907"/>
                      <a:pt x="135948" y="266700"/>
                    </a:cubicBezTo>
                    <a:cubicBezTo>
                      <a:pt x="129020" y="259773"/>
                      <a:pt x="116032" y="252846"/>
                      <a:pt x="116032" y="245918"/>
                    </a:cubicBezTo>
                    <a:cubicBezTo>
                      <a:pt x="113434" y="217343"/>
                      <a:pt x="115166" y="187902"/>
                      <a:pt x="115166" y="153266"/>
                    </a:cubicBezTo>
                    <a:close/>
                  </a:path>
                </a:pathLst>
              </a:custGeom>
              <a:grp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9593AA1-1B9F-34B7-CAA4-F90BB3287596}"/>
                  </a:ext>
                </a:extLst>
              </p:cNvPr>
              <p:cNvSpPr/>
              <p:nvPr/>
            </p:nvSpPr>
            <p:spPr>
              <a:xfrm>
                <a:off x="4675908" y="657225"/>
                <a:ext cx="265834" cy="268431"/>
              </a:xfrm>
              <a:custGeom>
                <a:avLst/>
                <a:gdLst>
                  <a:gd name="connsiteX0" fmla="*/ 150668 w 265834"/>
                  <a:gd name="connsiteY0" fmla="*/ 154998 h 268431"/>
                  <a:gd name="connsiteX1" fmla="*/ 149802 w 265834"/>
                  <a:gd name="connsiteY1" fmla="*/ 232930 h 268431"/>
                  <a:gd name="connsiteX2" fmla="*/ 130752 w 265834"/>
                  <a:gd name="connsiteY2" fmla="*/ 268432 h 268431"/>
                  <a:gd name="connsiteX3" fmla="*/ 113434 w 265834"/>
                  <a:gd name="connsiteY3" fmla="*/ 231198 h 268431"/>
                  <a:gd name="connsiteX4" fmla="*/ 113434 w 265834"/>
                  <a:gd name="connsiteY4" fmla="*/ 154998 h 268431"/>
                  <a:gd name="connsiteX5" fmla="*/ 32905 w 265834"/>
                  <a:gd name="connsiteY5" fmla="*/ 154132 h 268431"/>
                  <a:gd name="connsiteX6" fmla="*/ 0 w 265834"/>
                  <a:gd name="connsiteY6" fmla="*/ 135948 h 268431"/>
                  <a:gd name="connsiteX7" fmla="*/ 29441 w 265834"/>
                  <a:gd name="connsiteY7" fmla="*/ 114300 h 268431"/>
                  <a:gd name="connsiteX8" fmla="*/ 108239 w 265834"/>
                  <a:gd name="connsiteY8" fmla="*/ 103043 h 268431"/>
                  <a:gd name="connsiteX9" fmla="*/ 114300 w 265834"/>
                  <a:gd name="connsiteY9" fmla="*/ 25977 h 268431"/>
                  <a:gd name="connsiteX10" fmla="*/ 133350 w 265834"/>
                  <a:gd name="connsiteY10" fmla="*/ 0 h 268431"/>
                  <a:gd name="connsiteX11" fmla="*/ 151534 w 265834"/>
                  <a:gd name="connsiteY11" fmla="*/ 26843 h 268431"/>
                  <a:gd name="connsiteX12" fmla="*/ 160193 w 265834"/>
                  <a:gd name="connsiteY12" fmla="*/ 106507 h 268431"/>
                  <a:gd name="connsiteX13" fmla="*/ 237259 w 265834"/>
                  <a:gd name="connsiteY13" fmla="*/ 114300 h 268431"/>
                  <a:gd name="connsiteX14" fmla="*/ 265834 w 265834"/>
                  <a:gd name="connsiteY14" fmla="*/ 134216 h 268431"/>
                  <a:gd name="connsiteX15" fmla="*/ 234661 w 265834"/>
                  <a:gd name="connsiteY15" fmla="*/ 154132 h 268431"/>
                  <a:gd name="connsiteX16" fmla="*/ 152400 w 265834"/>
                  <a:gd name="connsiteY16" fmla="*/ 154998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834" h="268431">
                    <a:moveTo>
                      <a:pt x="150668" y="154998"/>
                    </a:moveTo>
                    <a:cubicBezTo>
                      <a:pt x="150668" y="184439"/>
                      <a:pt x="153266" y="208684"/>
                      <a:pt x="149802" y="232930"/>
                    </a:cubicBezTo>
                    <a:cubicBezTo>
                      <a:pt x="148071" y="245052"/>
                      <a:pt x="137680" y="257175"/>
                      <a:pt x="130752" y="268432"/>
                    </a:cubicBezTo>
                    <a:cubicBezTo>
                      <a:pt x="124691" y="256309"/>
                      <a:pt x="114300" y="244186"/>
                      <a:pt x="113434" y="231198"/>
                    </a:cubicBezTo>
                    <a:cubicBezTo>
                      <a:pt x="110836" y="207818"/>
                      <a:pt x="113434" y="184439"/>
                      <a:pt x="113434" y="154998"/>
                    </a:cubicBezTo>
                    <a:cubicBezTo>
                      <a:pt x="84859" y="154998"/>
                      <a:pt x="58882" y="156730"/>
                      <a:pt x="32905" y="154132"/>
                    </a:cubicBezTo>
                    <a:cubicBezTo>
                      <a:pt x="21648" y="153266"/>
                      <a:pt x="10391" y="142009"/>
                      <a:pt x="0" y="135948"/>
                    </a:cubicBezTo>
                    <a:cubicBezTo>
                      <a:pt x="9525" y="128155"/>
                      <a:pt x="19050" y="116032"/>
                      <a:pt x="29441" y="114300"/>
                    </a:cubicBezTo>
                    <a:cubicBezTo>
                      <a:pt x="56284" y="109105"/>
                      <a:pt x="92652" y="117764"/>
                      <a:pt x="108239" y="103043"/>
                    </a:cubicBezTo>
                    <a:cubicBezTo>
                      <a:pt x="122093" y="90055"/>
                      <a:pt x="110836" y="51955"/>
                      <a:pt x="114300" y="25977"/>
                    </a:cubicBezTo>
                    <a:cubicBezTo>
                      <a:pt x="115166" y="16452"/>
                      <a:pt x="126423" y="8659"/>
                      <a:pt x="133350" y="0"/>
                    </a:cubicBezTo>
                    <a:cubicBezTo>
                      <a:pt x="139411" y="8659"/>
                      <a:pt x="149802" y="17318"/>
                      <a:pt x="151534" y="26843"/>
                    </a:cubicBezTo>
                    <a:cubicBezTo>
                      <a:pt x="155864" y="53686"/>
                      <a:pt x="146339" y="90055"/>
                      <a:pt x="160193" y="106507"/>
                    </a:cubicBezTo>
                    <a:cubicBezTo>
                      <a:pt x="172316" y="120361"/>
                      <a:pt x="210416" y="109970"/>
                      <a:pt x="237259" y="114300"/>
                    </a:cubicBezTo>
                    <a:cubicBezTo>
                      <a:pt x="247650" y="116032"/>
                      <a:pt x="256309" y="127289"/>
                      <a:pt x="265834" y="134216"/>
                    </a:cubicBezTo>
                    <a:cubicBezTo>
                      <a:pt x="255443" y="141143"/>
                      <a:pt x="245918" y="153266"/>
                      <a:pt x="234661" y="154132"/>
                    </a:cubicBezTo>
                    <a:cubicBezTo>
                      <a:pt x="209550" y="157595"/>
                      <a:pt x="183573" y="154998"/>
                      <a:pt x="152400" y="154998"/>
                    </a:cubicBezTo>
                    <a:close/>
                  </a:path>
                </a:pathLst>
              </a:custGeom>
              <a:grpFill/>
              <a:ln w="0" cap="flat">
                <a:noFill/>
                <a:prstDash val="solid"/>
                <a:miter/>
              </a:ln>
            </p:spPr>
            <p:txBody>
              <a:bodyPr rtlCol="0" anchor="ctr"/>
              <a:lstStyle/>
              <a:p>
                <a:endParaRPr lang="en-US"/>
              </a:p>
            </p:txBody>
          </p:sp>
        </p:grpSp>
      </p:grpSp>
      <p:grpSp>
        <p:nvGrpSpPr>
          <p:cNvPr id="123" name="Group 122">
            <a:extLst>
              <a:ext uri="{FF2B5EF4-FFF2-40B4-BE49-F238E27FC236}">
                <a16:creationId xmlns:a16="http://schemas.microsoft.com/office/drawing/2014/main" id="{635A8B19-1A37-1AFD-1286-E96412B6DCE5}"/>
              </a:ext>
            </a:extLst>
          </p:cNvPr>
          <p:cNvGrpSpPr/>
          <p:nvPr/>
        </p:nvGrpSpPr>
        <p:grpSpPr>
          <a:xfrm>
            <a:off x="6702930" y="194051"/>
            <a:ext cx="1332028" cy="1331078"/>
            <a:chOff x="7405167" y="1518299"/>
            <a:chExt cx="1332028" cy="1331078"/>
          </a:xfrm>
          <a:effectLst>
            <a:outerShdw blurRad="50800" dist="38100" dir="2700000" algn="tl" rotWithShape="0">
              <a:prstClr val="black">
                <a:alpha val="40000"/>
              </a:prstClr>
            </a:outerShdw>
          </a:effectLst>
        </p:grpSpPr>
        <p:sp>
          <p:nvSpPr>
            <p:cNvPr id="86" name="Oval 85">
              <a:extLst>
                <a:ext uri="{FF2B5EF4-FFF2-40B4-BE49-F238E27FC236}">
                  <a16:creationId xmlns:a16="http://schemas.microsoft.com/office/drawing/2014/main" id="{3A46C6D1-9CAB-3EA3-96AC-A933A6853683}"/>
                </a:ext>
              </a:extLst>
            </p:cNvPr>
            <p:cNvSpPr/>
            <p:nvPr/>
          </p:nvSpPr>
          <p:spPr>
            <a:xfrm>
              <a:off x="7405167" y="1518299"/>
              <a:ext cx="1332028" cy="1331078"/>
            </a:xfrm>
            <a:prstGeom prst="ellips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endParaRPr lang="en-US" sz="2300" dirty="0">
                <a:solidFill>
                  <a:schemeClr val="bg1"/>
                </a:solidFill>
                <a:latin typeface="Century Gothic" panose="020B0502020202020204" pitchFamily="34" charset="0"/>
              </a:endParaRPr>
            </a:p>
          </p:txBody>
        </p:sp>
        <p:grpSp>
          <p:nvGrpSpPr>
            <p:cNvPr id="95" name="Graphic 2">
              <a:extLst>
                <a:ext uri="{FF2B5EF4-FFF2-40B4-BE49-F238E27FC236}">
                  <a16:creationId xmlns:a16="http://schemas.microsoft.com/office/drawing/2014/main" id="{A71D0FE2-97E6-F144-1948-E1CF73E70378}"/>
                </a:ext>
              </a:extLst>
            </p:cNvPr>
            <p:cNvGrpSpPr/>
            <p:nvPr/>
          </p:nvGrpSpPr>
          <p:grpSpPr>
            <a:xfrm>
              <a:off x="7674087" y="1607276"/>
              <a:ext cx="804820" cy="1016695"/>
              <a:chOff x="6651441" y="286226"/>
              <a:chExt cx="1650895" cy="2085505"/>
            </a:xfrm>
            <a:solidFill>
              <a:schemeClr val="bg1"/>
            </a:solidFill>
          </p:grpSpPr>
          <p:sp>
            <p:nvSpPr>
              <p:cNvPr id="96" name="Freeform 95">
                <a:extLst>
                  <a:ext uri="{FF2B5EF4-FFF2-40B4-BE49-F238E27FC236}">
                    <a16:creationId xmlns:a16="http://schemas.microsoft.com/office/drawing/2014/main" id="{9EEB6D7F-68EA-C4A5-068C-F8D20A7002A0}"/>
                  </a:ext>
                </a:extLst>
              </p:cNvPr>
              <p:cNvSpPr/>
              <p:nvPr/>
            </p:nvSpPr>
            <p:spPr>
              <a:xfrm>
                <a:off x="6651441" y="286226"/>
                <a:ext cx="1423622" cy="846198"/>
              </a:xfrm>
              <a:custGeom>
                <a:avLst/>
                <a:gdLst>
                  <a:gd name="connsiteX0" fmla="*/ 513091 w 1423622"/>
                  <a:gd name="connsiteY0" fmla="*/ 234185 h 846198"/>
                  <a:gd name="connsiteX1" fmla="*/ 514823 w 1423622"/>
                  <a:gd name="connsiteY1" fmla="*/ 35892 h 846198"/>
                  <a:gd name="connsiteX2" fmla="*/ 689736 w 1423622"/>
                  <a:gd name="connsiteY2" fmla="*/ 29831 h 846198"/>
                  <a:gd name="connsiteX3" fmla="*/ 703591 w 1423622"/>
                  <a:gd name="connsiteY3" fmla="*/ 228124 h 846198"/>
                  <a:gd name="connsiteX4" fmla="*/ 875907 w 1423622"/>
                  <a:gd name="connsiteY4" fmla="*/ 448931 h 846198"/>
                  <a:gd name="connsiteX5" fmla="*/ 964229 w 1423622"/>
                  <a:gd name="connsiteY5" fmla="*/ 562365 h 846198"/>
                  <a:gd name="connsiteX6" fmla="*/ 1009257 w 1423622"/>
                  <a:gd name="connsiteY6" fmla="*/ 582281 h 846198"/>
                  <a:gd name="connsiteX7" fmla="*/ 1056016 w 1423622"/>
                  <a:gd name="connsiteY7" fmla="*/ 583147 h 846198"/>
                  <a:gd name="connsiteX8" fmla="*/ 1113166 w 1423622"/>
                  <a:gd name="connsiteY8" fmla="*/ 561499 h 846198"/>
                  <a:gd name="connsiteX9" fmla="*/ 1140009 w 1423622"/>
                  <a:gd name="connsiteY9" fmla="*/ 527728 h 846198"/>
                  <a:gd name="connsiteX10" fmla="*/ 1162523 w 1423622"/>
                  <a:gd name="connsiteY10" fmla="*/ 415160 h 846198"/>
                  <a:gd name="connsiteX11" fmla="*/ 1241320 w 1423622"/>
                  <a:gd name="connsiteY11" fmla="*/ 254967 h 846198"/>
                  <a:gd name="connsiteX12" fmla="*/ 1411905 w 1423622"/>
                  <a:gd name="connsiteY12" fmla="*/ 327703 h 846198"/>
                  <a:gd name="connsiteX13" fmla="*/ 1388525 w 1423622"/>
                  <a:gd name="connsiteY13" fmla="*/ 467981 h 846198"/>
                  <a:gd name="connsiteX14" fmla="*/ 1248248 w 1423622"/>
                  <a:gd name="connsiteY14" fmla="*/ 505215 h 846198"/>
                  <a:gd name="connsiteX15" fmla="*/ 1195427 w 1423622"/>
                  <a:gd name="connsiteY15" fmla="*/ 523399 h 846198"/>
                  <a:gd name="connsiteX16" fmla="*/ 1123557 w 1423622"/>
                  <a:gd name="connsiteY16" fmla="*/ 614319 h 846198"/>
                  <a:gd name="connsiteX17" fmla="*/ 1109702 w 1423622"/>
                  <a:gd name="connsiteY17" fmla="*/ 818674 h 846198"/>
                  <a:gd name="connsiteX18" fmla="*/ 932191 w 1423622"/>
                  <a:gd name="connsiteY18" fmla="*/ 805685 h 846198"/>
                  <a:gd name="connsiteX19" fmla="*/ 946045 w 1423622"/>
                  <a:gd name="connsiteY19" fmla="*/ 605660 h 846198"/>
                  <a:gd name="connsiteX20" fmla="*/ 852527 w 1423622"/>
                  <a:gd name="connsiteY20" fmla="*/ 486165 h 846198"/>
                  <a:gd name="connsiteX21" fmla="*/ 685407 w 1423622"/>
                  <a:gd name="connsiteY21" fmla="*/ 272285 h 846198"/>
                  <a:gd name="connsiteX22" fmla="*/ 646441 w 1423622"/>
                  <a:gd name="connsiteY22" fmla="*/ 259297 h 846198"/>
                  <a:gd name="connsiteX23" fmla="*/ 570241 w 1423622"/>
                  <a:gd name="connsiteY23" fmla="*/ 263626 h 846198"/>
                  <a:gd name="connsiteX24" fmla="*/ 537336 w 1423622"/>
                  <a:gd name="connsiteY24" fmla="*/ 273151 h 846198"/>
                  <a:gd name="connsiteX25" fmla="*/ 234268 w 1423622"/>
                  <a:gd name="connsiteY25" fmla="*/ 622113 h 846198"/>
                  <a:gd name="connsiteX26" fmla="*/ 256781 w 1423622"/>
                  <a:gd name="connsiteY26" fmla="*/ 764122 h 846198"/>
                  <a:gd name="connsiteX27" fmla="*/ 123432 w 1423622"/>
                  <a:gd name="connsiteY27" fmla="*/ 845517 h 846198"/>
                  <a:gd name="connsiteX28" fmla="*/ 473 w 1423622"/>
                  <a:gd name="connsiteY28" fmla="*/ 725156 h 846198"/>
                  <a:gd name="connsiteX29" fmla="*/ 92259 w 1423622"/>
                  <a:gd name="connsiteY29" fmla="*/ 589208 h 846198"/>
                  <a:gd name="connsiteX30" fmla="*/ 177118 w 1423622"/>
                  <a:gd name="connsiteY30" fmla="*/ 589208 h 846198"/>
                  <a:gd name="connsiteX31" fmla="*/ 219547 w 1423622"/>
                  <a:gd name="connsiteY31" fmla="*/ 576219 h 846198"/>
                  <a:gd name="connsiteX32" fmla="*/ 454209 w 1423622"/>
                  <a:gd name="connsiteY32" fmla="*/ 304324 h 846198"/>
                  <a:gd name="connsiteX33" fmla="*/ 513957 w 1423622"/>
                  <a:gd name="connsiteY33" fmla="*/ 234185 h 846198"/>
                  <a:gd name="connsiteX34" fmla="*/ 1023111 w 1423622"/>
                  <a:gd name="connsiteY34" fmla="*/ 803954 h 846198"/>
                  <a:gd name="connsiteX35" fmla="*/ 1121825 w 1423622"/>
                  <a:gd name="connsiteY35" fmla="*/ 715631 h 846198"/>
                  <a:gd name="connsiteX36" fmla="*/ 1028307 w 1423622"/>
                  <a:gd name="connsiteY36" fmla="*/ 620381 h 846198"/>
                  <a:gd name="connsiteX37" fmla="*/ 938252 w 1423622"/>
                  <a:gd name="connsiteY37" fmla="*/ 705240 h 846198"/>
                  <a:gd name="connsiteX38" fmla="*/ 1023111 w 1423622"/>
                  <a:gd name="connsiteY38" fmla="*/ 803954 h 846198"/>
                  <a:gd name="connsiteX39" fmla="*/ 130359 w 1423622"/>
                  <a:gd name="connsiteY39" fmla="*/ 803954 h 846198"/>
                  <a:gd name="connsiteX40" fmla="*/ 225609 w 1423622"/>
                  <a:gd name="connsiteY40" fmla="*/ 713033 h 846198"/>
                  <a:gd name="connsiteX41" fmla="*/ 133823 w 1423622"/>
                  <a:gd name="connsiteY41" fmla="*/ 620381 h 846198"/>
                  <a:gd name="connsiteX42" fmla="*/ 38573 w 1423622"/>
                  <a:gd name="connsiteY42" fmla="*/ 713033 h 846198"/>
                  <a:gd name="connsiteX43" fmla="*/ 130359 w 1423622"/>
                  <a:gd name="connsiteY43" fmla="*/ 804819 h 846198"/>
                  <a:gd name="connsiteX44" fmla="*/ 604877 w 1423622"/>
                  <a:gd name="connsiteY44" fmla="*/ 226392 h 846198"/>
                  <a:gd name="connsiteX45" fmla="*/ 698395 w 1423622"/>
                  <a:gd name="connsiteY45" fmla="*/ 132008 h 846198"/>
                  <a:gd name="connsiteX46" fmla="*/ 604877 w 1423622"/>
                  <a:gd name="connsiteY46" fmla="*/ 41953 h 846198"/>
                  <a:gd name="connsiteX47" fmla="*/ 512225 w 1423622"/>
                  <a:gd name="connsiteY47" fmla="*/ 132008 h 846198"/>
                  <a:gd name="connsiteX48" fmla="*/ 604877 w 1423622"/>
                  <a:gd name="connsiteY48" fmla="*/ 226392 h 846198"/>
                  <a:gd name="connsiteX49" fmla="*/ 1288945 w 1423622"/>
                  <a:gd name="connsiteY49" fmla="*/ 290469 h 846198"/>
                  <a:gd name="connsiteX50" fmla="*/ 1193695 w 1423622"/>
                  <a:gd name="connsiteY50" fmla="*/ 381390 h 846198"/>
                  <a:gd name="connsiteX51" fmla="*/ 1288080 w 1423622"/>
                  <a:gd name="connsiteY51" fmla="*/ 474042 h 846198"/>
                  <a:gd name="connsiteX52" fmla="*/ 1379866 w 1423622"/>
                  <a:gd name="connsiteY52" fmla="*/ 380524 h 846198"/>
                  <a:gd name="connsiteX53" fmla="*/ 1289811 w 1423622"/>
                  <a:gd name="connsiteY53" fmla="*/ 289603 h 84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23622" h="846198">
                    <a:moveTo>
                      <a:pt x="513091" y="234185"/>
                    </a:moveTo>
                    <a:cubicBezTo>
                      <a:pt x="444684" y="144997"/>
                      <a:pt x="471527" y="77456"/>
                      <a:pt x="514823" y="35892"/>
                    </a:cubicBezTo>
                    <a:cubicBezTo>
                      <a:pt x="562448" y="-10001"/>
                      <a:pt x="637782" y="-11733"/>
                      <a:pt x="689736" y="29831"/>
                    </a:cubicBezTo>
                    <a:cubicBezTo>
                      <a:pt x="746886" y="75724"/>
                      <a:pt x="752948" y="143265"/>
                      <a:pt x="703591" y="228124"/>
                    </a:cubicBezTo>
                    <a:cubicBezTo>
                      <a:pt x="760741" y="300860"/>
                      <a:pt x="817891" y="375328"/>
                      <a:pt x="875907" y="448931"/>
                    </a:cubicBezTo>
                    <a:cubicBezTo>
                      <a:pt x="905348" y="487031"/>
                      <a:pt x="936520" y="523399"/>
                      <a:pt x="964229" y="562365"/>
                    </a:cubicBezTo>
                    <a:cubicBezTo>
                      <a:pt x="976352" y="579683"/>
                      <a:pt x="988475" y="584878"/>
                      <a:pt x="1009257" y="582281"/>
                    </a:cubicBezTo>
                    <a:cubicBezTo>
                      <a:pt x="1024843" y="580549"/>
                      <a:pt x="1043027" y="577085"/>
                      <a:pt x="1056016" y="583147"/>
                    </a:cubicBezTo>
                    <a:cubicBezTo>
                      <a:pt x="1084591" y="596135"/>
                      <a:pt x="1099311" y="581415"/>
                      <a:pt x="1113166" y="561499"/>
                    </a:cubicBezTo>
                    <a:cubicBezTo>
                      <a:pt x="1121825" y="549376"/>
                      <a:pt x="1130484" y="538119"/>
                      <a:pt x="1140009" y="527728"/>
                    </a:cubicBezTo>
                    <a:cubicBezTo>
                      <a:pt x="1170316" y="494824"/>
                      <a:pt x="1189366" y="466249"/>
                      <a:pt x="1162523" y="415160"/>
                    </a:cubicBezTo>
                    <a:cubicBezTo>
                      <a:pt x="1132216" y="358876"/>
                      <a:pt x="1178109" y="279213"/>
                      <a:pt x="1241320" y="254967"/>
                    </a:cubicBezTo>
                    <a:cubicBezTo>
                      <a:pt x="1307129" y="229856"/>
                      <a:pt x="1384195" y="263626"/>
                      <a:pt x="1411905" y="327703"/>
                    </a:cubicBezTo>
                    <a:cubicBezTo>
                      <a:pt x="1433552" y="379658"/>
                      <a:pt x="1424893" y="427283"/>
                      <a:pt x="1388525" y="467981"/>
                    </a:cubicBezTo>
                    <a:cubicBezTo>
                      <a:pt x="1351291" y="510410"/>
                      <a:pt x="1301934" y="524265"/>
                      <a:pt x="1248248" y="505215"/>
                    </a:cubicBezTo>
                    <a:cubicBezTo>
                      <a:pt x="1222270" y="495690"/>
                      <a:pt x="1209282" y="504349"/>
                      <a:pt x="1195427" y="523399"/>
                    </a:cubicBezTo>
                    <a:cubicBezTo>
                      <a:pt x="1172048" y="554572"/>
                      <a:pt x="1146936" y="584878"/>
                      <a:pt x="1123557" y="614319"/>
                    </a:cubicBezTo>
                    <a:cubicBezTo>
                      <a:pt x="1177243" y="699179"/>
                      <a:pt x="1172048" y="771915"/>
                      <a:pt x="1109702" y="818674"/>
                    </a:cubicBezTo>
                    <a:cubicBezTo>
                      <a:pt x="1056882" y="858506"/>
                      <a:pt x="978084" y="853310"/>
                      <a:pt x="932191" y="805685"/>
                    </a:cubicBezTo>
                    <a:cubicBezTo>
                      <a:pt x="891493" y="763256"/>
                      <a:pt x="868979" y="682726"/>
                      <a:pt x="946045" y="605660"/>
                    </a:cubicBezTo>
                    <a:cubicBezTo>
                      <a:pt x="914872" y="565829"/>
                      <a:pt x="883700" y="525997"/>
                      <a:pt x="852527" y="486165"/>
                    </a:cubicBezTo>
                    <a:cubicBezTo>
                      <a:pt x="796243" y="415160"/>
                      <a:pt x="739959" y="344156"/>
                      <a:pt x="685407" y="272285"/>
                    </a:cubicBezTo>
                    <a:cubicBezTo>
                      <a:pt x="674150" y="257565"/>
                      <a:pt x="664625" y="255833"/>
                      <a:pt x="646441" y="259297"/>
                    </a:cubicBezTo>
                    <a:cubicBezTo>
                      <a:pt x="622195" y="264492"/>
                      <a:pt x="595352" y="261894"/>
                      <a:pt x="570241" y="263626"/>
                    </a:cubicBezTo>
                    <a:cubicBezTo>
                      <a:pt x="558984" y="264492"/>
                      <a:pt x="543397" y="266224"/>
                      <a:pt x="537336" y="273151"/>
                    </a:cubicBezTo>
                    <a:cubicBezTo>
                      <a:pt x="436025" y="388317"/>
                      <a:pt x="336445" y="504349"/>
                      <a:pt x="234268" y="622113"/>
                    </a:cubicBezTo>
                    <a:cubicBezTo>
                      <a:pt x="263709" y="666274"/>
                      <a:pt x="278429" y="712167"/>
                      <a:pt x="256781" y="764122"/>
                    </a:cubicBezTo>
                    <a:cubicBezTo>
                      <a:pt x="229939" y="826467"/>
                      <a:pt x="174520" y="850713"/>
                      <a:pt x="123432" y="845517"/>
                    </a:cubicBezTo>
                    <a:cubicBezTo>
                      <a:pt x="51561" y="837724"/>
                      <a:pt x="5668" y="790099"/>
                      <a:pt x="473" y="725156"/>
                    </a:cubicBezTo>
                    <a:cubicBezTo>
                      <a:pt x="-4723" y="664542"/>
                      <a:pt x="33377" y="603929"/>
                      <a:pt x="92259" y="589208"/>
                    </a:cubicBezTo>
                    <a:cubicBezTo>
                      <a:pt x="119102" y="582281"/>
                      <a:pt x="150275" y="583147"/>
                      <a:pt x="177118" y="589208"/>
                    </a:cubicBezTo>
                    <a:cubicBezTo>
                      <a:pt x="197900" y="594403"/>
                      <a:pt x="207425" y="590074"/>
                      <a:pt x="219547" y="576219"/>
                    </a:cubicBezTo>
                    <a:cubicBezTo>
                      <a:pt x="297479" y="485299"/>
                      <a:pt x="376277" y="395244"/>
                      <a:pt x="454209" y="304324"/>
                    </a:cubicBezTo>
                    <a:cubicBezTo>
                      <a:pt x="474125" y="281810"/>
                      <a:pt x="493175" y="258431"/>
                      <a:pt x="513957" y="234185"/>
                    </a:cubicBezTo>
                    <a:close/>
                    <a:moveTo>
                      <a:pt x="1023111" y="803954"/>
                    </a:moveTo>
                    <a:cubicBezTo>
                      <a:pt x="1075932" y="805685"/>
                      <a:pt x="1119227" y="766719"/>
                      <a:pt x="1121825" y="715631"/>
                    </a:cubicBezTo>
                    <a:cubicBezTo>
                      <a:pt x="1124423" y="668006"/>
                      <a:pt x="1078530" y="620381"/>
                      <a:pt x="1028307" y="620381"/>
                    </a:cubicBezTo>
                    <a:cubicBezTo>
                      <a:pt x="980682" y="620381"/>
                      <a:pt x="939118" y="658481"/>
                      <a:pt x="938252" y="705240"/>
                    </a:cubicBezTo>
                    <a:cubicBezTo>
                      <a:pt x="936520" y="764122"/>
                      <a:pt x="970291" y="803088"/>
                      <a:pt x="1023111" y="803954"/>
                    </a:cubicBezTo>
                    <a:close/>
                    <a:moveTo>
                      <a:pt x="130359" y="803954"/>
                    </a:moveTo>
                    <a:cubicBezTo>
                      <a:pt x="183179" y="803954"/>
                      <a:pt x="225609" y="764122"/>
                      <a:pt x="225609" y="713033"/>
                    </a:cubicBezTo>
                    <a:cubicBezTo>
                      <a:pt x="225609" y="665408"/>
                      <a:pt x="182314" y="621247"/>
                      <a:pt x="133823" y="620381"/>
                    </a:cubicBezTo>
                    <a:cubicBezTo>
                      <a:pt x="83600" y="619515"/>
                      <a:pt x="38573" y="662810"/>
                      <a:pt x="38573" y="713033"/>
                    </a:cubicBezTo>
                    <a:cubicBezTo>
                      <a:pt x="38573" y="761524"/>
                      <a:pt x="81002" y="803954"/>
                      <a:pt x="130359" y="804819"/>
                    </a:cubicBezTo>
                    <a:close/>
                    <a:moveTo>
                      <a:pt x="604877" y="226392"/>
                    </a:moveTo>
                    <a:cubicBezTo>
                      <a:pt x="654234" y="226392"/>
                      <a:pt x="699261" y="181365"/>
                      <a:pt x="698395" y="132008"/>
                    </a:cubicBezTo>
                    <a:cubicBezTo>
                      <a:pt x="697529" y="83517"/>
                      <a:pt x="654234" y="41953"/>
                      <a:pt x="604877" y="41953"/>
                    </a:cubicBezTo>
                    <a:cubicBezTo>
                      <a:pt x="553789" y="41953"/>
                      <a:pt x="513091" y="81785"/>
                      <a:pt x="512225" y="132008"/>
                    </a:cubicBezTo>
                    <a:cubicBezTo>
                      <a:pt x="512225" y="183097"/>
                      <a:pt x="553789" y="226392"/>
                      <a:pt x="604877" y="226392"/>
                    </a:cubicBezTo>
                    <a:close/>
                    <a:moveTo>
                      <a:pt x="1288945" y="290469"/>
                    </a:moveTo>
                    <a:cubicBezTo>
                      <a:pt x="1236125" y="290469"/>
                      <a:pt x="1192829" y="332033"/>
                      <a:pt x="1193695" y="381390"/>
                    </a:cubicBezTo>
                    <a:cubicBezTo>
                      <a:pt x="1194561" y="428149"/>
                      <a:pt x="1241320" y="474042"/>
                      <a:pt x="1288080" y="474042"/>
                    </a:cubicBezTo>
                    <a:cubicBezTo>
                      <a:pt x="1336570" y="474042"/>
                      <a:pt x="1379866" y="429881"/>
                      <a:pt x="1379866" y="380524"/>
                    </a:cubicBezTo>
                    <a:cubicBezTo>
                      <a:pt x="1379866" y="327703"/>
                      <a:pt x="1342632" y="290469"/>
                      <a:pt x="1289811" y="289603"/>
                    </a:cubicBezTo>
                    <a:close/>
                  </a:path>
                </a:pathLst>
              </a:custGeom>
              <a:grpFill/>
              <a:ln w="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1BA86ED7-EB39-BC6B-7FCA-1FE859AEE2D3}"/>
                  </a:ext>
                </a:extLst>
              </p:cNvPr>
              <p:cNvSpPr/>
              <p:nvPr/>
            </p:nvSpPr>
            <p:spPr>
              <a:xfrm>
                <a:off x="7348970" y="2281766"/>
                <a:ext cx="952214" cy="42766"/>
              </a:xfrm>
              <a:custGeom>
                <a:avLst/>
                <a:gdLst>
                  <a:gd name="connsiteX0" fmla="*/ 473652 w 952214"/>
                  <a:gd name="connsiteY0" fmla="*/ 42333 h 42766"/>
                  <a:gd name="connsiteX1" fmla="*/ 44161 w 952214"/>
                  <a:gd name="connsiteY1" fmla="*/ 42333 h 42766"/>
                  <a:gd name="connsiteX2" fmla="*/ 14720 w 952214"/>
                  <a:gd name="connsiteY2" fmla="*/ 40602 h 42766"/>
                  <a:gd name="connsiteX3" fmla="*/ 0 w 952214"/>
                  <a:gd name="connsiteY3" fmla="*/ 21552 h 42766"/>
                  <a:gd name="connsiteX4" fmla="*/ 14720 w 952214"/>
                  <a:gd name="connsiteY4" fmla="*/ 3367 h 42766"/>
                  <a:gd name="connsiteX5" fmla="*/ 44161 w 952214"/>
                  <a:gd name="connsiteY5" fmla="*/ 770 h 42766"/>
                  <a:gd name="connsiteX6" fmla="*/ 906607 w 952214"/>
                  <a:gd name="connsiteY6" fmla="*/ 770 h 42766"/>
                  <a:gd name="connsiteX7" fmla="*/ 919596 w 952214"/>
                  <a:gd name="connsiteY7" fmla="*/ 770 h 42766"/>
                  <a:gd name="connsiteX8" fmla="*/ 951634 w 952214"/>
                  <a:gd name="connsiteY8" fmla="*/ 19820 h 42766"/>
                  <a:gd name="connsiteX9" fmla="*/ 919596 w 952214"/>
                  <a:gd name="connsiteY9" fmla="*/ 41467 h 42766"/>
                  <a:gd name="connsiteX10" fmla="*/ 472786 w 952214"/>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214" h="42766">
                    <a:moveTo>
                      <a:pt x="473652" y="42333"/>
                    </a:moveTo>
                    <a:cubicBezTo>
                      <a:pt x="330777" y="42333"/>
                      <a:pt x="187036" y="42333"/>
                      <a:pt x="44161" y="42333"/>
                    </a:cubicBezTo>
                    <a:cubicBezTo>
                      <a:pt x="33770" y="42333"/>
                      <a:pt x="23379" y="44065"/>
                      <a:pt x="14720" y="40602"/>
                    </a:cubicBezTo>
                    <a:cubicBezTo>
                      <a:pt x="7793" y="38004"/>
                      <a:pt x="0" y="28479"/>
                      <a:pt x="0" y="21552"/>
                    </a:cubicBezTo>
                    <a:cubicBezTo>
                      <a:pt x="0" y="15490"/>
                      <a:pt x="7793" y="5965"/>
                      <a:pt x="14720" y="3367"/>
                    </a:cubicBezTo>
                    <a:cubicBezTo>
                      <a:pt x="23379" y="-96"/>
                      <a:pt x="34636" y="770"/>
                      <a:pt x="44161" y="770"/>
                    </a:cubicBezTo>
                    <a:cubicBezTo>
                      <a:pt x="331643" y="770"/>
                      <a:pt x="619125" y="770"/>
                      <a:pt x="906607" y="770"/>
                    </a:cubicBezTo>
                    <a:cubicBezTo>
                      <a:pt x="910937" y="770"/>
                      <a:pt x="916132" y="-962"/>
                      <a:pt x="919596" y="770"/>
                    </a:cubicBezTo>
                    <a:cubicBezTo>
                      <a:pt x="930852" y="6831"/>
                      <a:pt x="949902" y="12026"/>
                      <a:pt x="951634" y="19820"/>
                    </a:cubicBezTo>
                    <a:cubicBezTo>
                      <a:pt x="955963" y="43199"/>
                      <a:pt x="935182" y="41467"/>
                      <a:pt x="919596" y="41467"/>
                    </a:cubicBezTo>
                    <a:cubicBezTo>
                      <a:pt x="770659" y="41467"/>
                      <a:pt x="621723" y="41467"/>
                      <a:pt x="472786" y="41467"/>
                    </a:cubicBezTo>
                    <a:close/>
                  </a:path>
                </a:pathLst>
              </a:custGeom>
              <a:grpFill/>
              <a:ln w="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00F519C-E8EE-DB33-6107-341D3D337B9D}"/>
                  </a:ext>
                </a:extLst>
              </p:cNvPr>
              <p:cNvSpPr/>
              <p:nvPr/>
            </p:nvSpPr>
            <p:spPr>
              <a:xfrm>
                <a:off x="6662869" y="2023629"/>
                <a:ext cx="348403" cy="348102"/>
              </a:xfrm>
              <a:custGeom>
                <a:avLst/>
                <a:gdLst>
                  <a:gd name="connsiteX0" fmla="*/ 175214 w 348403"/>
                  <a:gd name="connsiteY0" fmla="*/ 0 h 348102"/>
                  <a:gd name="connsiteX1" fmla="*/ 348396 w 348403"/>
                  <a:gd name="connsiteY1" fmla="*/ 174048 h 348102"/>
                  <a:gd name="connsiteX2" fmla="*/ 172616 w 348403"/>
                  <a:gd name="connsiteY2" fmla="*/ 348095 h 348102"/>
                  <a:gd name="connsiteX3" fmla="*/ 301 w 348403"/>
                  <a:gd name="connsiteY3" fmla="*/ 161925 h 348102"/>
                  <a:gd name="connsiteX4" fmla="*/ 175214 w 348403"/>
                  <a:gd name="connsiteY4" fmla="*/ 866 h 348102"/>
                  <a:gd name="connsiteX5" fmla="*/ 172616 w 348403"/>
                  <a:gd name="connsiteY5" fmla="*/ 306532 h 348102"/>
                  <a:gd name="connsiteX6" fmla="*/ 309430 w 348403"/>
                  <a:gd name="connsiteY6" fmla="*/ 171450 h 348102"/>
                  <a:gd name="connsiteX7" fmla="*/ 176080 w 348403"/>
                  <a:gd name="connsiteY7" fmla="*/ 39832 h 348102"/>
                  <a:gd name="connsiteX8" fmla="*/ 40132 w 348403"/>
                  <a:gd name="connsiteY8" fmla="*/ 172316 h 348102"/>
                  <a:gd name="connsiteX9" fmla="*/ 173482 w 348403"/>
                  <a:gd name="connsiteY9" fmla="*/ 306532 h 3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403" h="348102">
                    <a:moveTo>
                      <a:pt x="175214" y="0"/>
                    </a:moveTo>
                    <a:cubicBezTo>
                      <a:pt x="273928" y="0"/>
                      <a:pt x="349262" y="76200"/>
                      <a:pt x="348396" y="174048"/>
                    </a:cubicBezTo>
                    <a:cubicBezTo>
                      <a:pt x="347530" y="269298"/>
                      <a:pt x="267866" y="348961"/>
                      <a:pt x="172616" y="348095"/>
                    </a:cubicBezTo>
                    <a:cubicBezTo>
                      <a:pt x="80830" y="347229"/>
                      <a:pt x="-5761" y="270164"/>
                      <a:pt x="301" y="161925"/>
                    </a:cubicBezTo>
                    <a:cubicBezTo>
                      <a:pt x="4630" y="72736"/>
                      <a:pt x="79964" y="0"/>
                      <a:pt x="175214" y="866"/>
                    </a:cubicBezTo>
                    <a:close/>
                    <a:moveTo>
                      <a:pt x="172616" y="306532"/>
                    </a:moveTo>
                    <a:cubicBezTo>
                      <a:pt x="249682" y="306532"/>
                      <a:pt x="306832" y="249382"/>
                      <a:pt x="309430" y="171450"/>
                    </a:cubicBezTo>
                    <a:cubicBezTo>
                      <a:pt x="311162" y="101311"/>
                      <a:pt x="246219" y="40698"/>
                      <a:pt x="176080" y="39832"/>
                    </a:cubicBezTo>
                    <a:cubicBezTo>
                      <a:pt x="102478" y="39832"/>
                      <a:pt x="40998" y="99580"/>
                      <a:pt x="40132" y="172316"/>
                    </a:cubicBezTo>
                    <a:cubicBezTo>
                      <a:pt x="39266" y="245052"/>
                      <a:pt x="99880" y="306532"/>
                      <a:pt x="173482" y="306532"/>
                    </a:cubicBezTo>
                    <a:close/>
                  </a:path>
                </a:pathLst>
              </a:custGeom>
              <a:grp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D48AF2B-A72B-89D3-2365-925687509AC5}"/>
                  </a:ext>
                </a:extLst>
              </p:cNvPr>
              <p:cNvSpPr/>
              <p:nvPr/>
            </p:nvSpPr>
            <p:spPr>
              <a:xfrm>
                <a:off x="7348882" y="1681306"/>
                <a:ext cx="953453" cy="39669"/>
              </a:xfrm>
              <a:custGeom>
                <a:avLst/>
                <a:gdLst>
                  <a:gd name="connsiteX0" fmla="*/ 477204 w 953453"/>
                  <a:gd name="connsiteY0" fmla="*/ 38389 h 39669"/>
                  <a:gd name="connsiteX1" fmla="*/ 37322 w 953453"/>
                  <a:gd name="connsiteY1" fmla="*/ 38389 h 39669"/>
                  <a:gd name="connsiteX2" fmla="*/ 88 w 953453"/>
                  <a:gd name="connsiteY2" fmla="*/ 19339 h 39669"/>
                  <a:gd name="connsiteX3" fmla="*/ 39054 w 953453"/>
                  <a:gd name="connsiteY3" fmla="*/ 1155 h 39669"/>
                  <a:gd name="connsiteX4" fmla="*/ 912756 w 953453"/>
                  <a:gd name="connsiteY4" fmla="*/ 1155 h 39669"/>
                  <a:gd name="connsiteX5" fmla="*/ 932672 w 953453"/>
                  <a:gd name="connsiteY5" fmla="*/ 1155 h 39669"/>
                  <a:gd name="connsiteX6" fmla="*/ 953454 w 953453"/>
                  <a:gd name="connsiteY6" fmla="*/ 21070 h 39669"/>
                  <a:gd name="connsiteX7" fmla="*/ 930940 w 953453"/>
                  <a:gd name="connsiteY7" fmla="*/ 37523 h 39669"/>
                  <a:gd name="connsiteX8" fmla="*/ 743038 w 953453"/>
                  <a:gd name="connsiteY8" fmla="*/ 37523 h 39669"/>
                  <a:gd name="connsiteX9" fmla="*/ 477204 w 953453"/>
                  <a:gd name="connsiteY9" fmla="*/ 37523 h 3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3" h="39669">
                    <a:moveTo>
                      <a:pt x="477204" y="38389"/>
                    </a:moveTo>
                    <a:cubicBezTo>
                      <a:pt x="330865" y="38389"/>
                      <a:pt x="183661" y="38389"/>
                      <a:pt x="37322" y="38389"/>
                    </a:cubicBezTo>
                    <a:cubicBezTo>
                      <a:pt x="22601" y="38389"/>
                      <a:pt x="-1644" y="47048"/>
                      <a:pt x="88" y="19339"/>
                    </a:cubicBezTo>
                    <a:cubicBezTo>
                      <a:pt x="954" y="-5773"/>
                      <a:pt x="24333" y="1155"/>
                      <a:pt x="39054" y="1155"/>
                    </a:cubicBezTo>
                    <a:cubicBezTo>
                      <a:pt x="329999" y="1155"/>
                      <a:pt x="621811" y="1155"/>
                      <a:pt x="912756" y="1155"/>
                    </a:cubicBezTo>
                    <a:cubicBezTo>
                      <a:pt x="919684" y="1155"/>
                      <a:pt x="927476" y="-1443"/>
                      <a:pt x="932672" y="1155"/>
                    </a:cubicBezTo>
                    <a:cubicBezTo>
                      <a:pt x="940465" y="6350"/>
                      <a:pt x="946527" y="14143"/>
                      <a:pt x="953454" y="21070"/>
                    </a:cubicBezTo>
                    <a:cubicBezTo>
                      <a:pt x="945661" y="27132"/>
                      <a:pt x="938733" y="37523"/>
                      <a:pt x="930940" y="37523"/>
                    </a:cubicBezTo>
                    <a:cubicBezTo>
                      <a:pt x="868595" y="39255"/>
                      <a:pt x="805384" y="37523"/>
                      <a:pt x="743038" y="37523"/>
                    </a:cubicBezTo>
                    <a:cubicBezTo>
                      <a:pt x="654715" y="37523"/>
                      <a:pt x="566392" y="37523"/>
                      <a:pt x="477204" y="37523"/>
                    </a:cubicBezTo>
                    <a:close/>
                  </a:path>
                </a:pathLst>
              </a:custGeom>
              <a:grpFill/>
              <a:ln w="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0C19D62-55C2-34AF-E0AF-CC0232DA5AD9}"/>
                  </a:ext>
                </a:extLst>
              </p:cNvPr>
              <p:cNvSpPr/>
              <p:nvPr/>
            </p:nvSpPr>
            <p:spPr>
              <a:xfrm>
                <a:off x="7349490" y="2065626"/>
                <a:ext cx="521623" cy="40732"/>
              </a:xfrm>
              <a:custGeom>
                <a:avLst/>
                <a:gdLst>
                  <a:gd name="connsiteX0" fmla="*/ 259253 w 521623"/>
                  <a:gd name="connsiteY0" fmla="*/ 40265 h 40732"/>
                  <a:gd name="connsiteX1" fmla="*/ 34116 w 521623"/>
                  <a:gd name="connsiteY1" fmla="*/ 40265 h 40732"/>
                  <a:gd name="connsiteX2" fmla="*/ 346 w 521623"/>
                  <a:gd name="connsiteY2" fmla="*/ 21215 h 40732"/>
                  <a:gd name="connsiteX3" fmla="*/ 34116 w 521623"/>
                  <a:gd name="connsiteY3" fmla="*/ 1299 h 40732"/>
                  <a:gd name="connsiteX4" fmla="*/ 487853 w 521623"/>
                  <a:gd name="connsiteY4" fmla="*/ 1299 h 40732"/>
                  <a:gd name="connsiteX5" fmla="*/ 521623 w 521623"/>
                  <a:gd name="connsiteY5" fmla="*/ 22081 h 40732"/>
                  <a:gd name="connsiteX6" fmla="*/ 487853 w 521623"/>
                  <a:gd name="connsiteY6" fmla="*/ 39399 h 40732"/>
                  <a:gd name="connsiteX7" fmla="*/ 259253 w 521623"/>
                  <a:gd name="connsiteY7" fmla="*/ 39399 h 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623" h="40732">
                    <a:moveTo>
                      <a:pt x="259253" y="40265"/>
                    </a:moveTo>
                    <a:cubicBezTo>
                      <a:pt x="183919" y="40265"/>
                      <a:pt x="109450" y="40265"/>
                      <a:pt x="34116" y="40265"/>
                    </a:cubicBezTo>
                    <a:cubicBezTo>
                      <a:pt x="20262" y="40265"/>
                      <a:pt x="-3118" y="45460"/>
                      <a:pt x="346" y="21215"/>
                    </a:cubicBezTo>
                    <a:cubicBezTo>
                      <a:pt x="1212" y="13422"/>
                      <a:pt x="22859" y="1299"/>
                      <a:pt x="34116" y="1299"/>
                    </a:cubicBezTo>
                    <a:cubicBezTo>
                      <a:pt x="185650" y="-433"/>
                      <a:pt x="336319" y="-433"/>
                      <a:pt x="487853" y="1299"/>
                    </a:cubicBezTo>
                    <a:cubicBezTo>
                      <a:pt x="499109" y="1299"/>
                      <a:pt x="510366" y="15153"/>
                      <a:pt x="521623" y="22081"/>
                    </a:cubicBezTo>
                    <a:cubicBezTo>
                      <a:pt x="510366" y="28142"/>
                      <a:pt x="499109" y="39399"/>
                      <a:pt x="487853" y="39399"/>
                    </a:cubicBezTo>
                    <a:cubicBezTo>
                      <a:pt x="411653" y="41131"/>
                      <a:pt x="335453" y="39399"/>
                      <a:pt x="259253" y="39399"/>
                    </a:cubicBezTo>
                    <a:close/>
                  </a:path>
                </a:pathLst>
              </a:custGeom>
              <a:grpFill/>
              <a:ln w="0"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5D95A5-D4E6-0F10-2915-6103779FF106}"/>
                  </a:ext>
                </a:extLst>
              </p:cNvPr>
              <p:cNvSpPr/>
              <p:nvPr/>
            </p:nvSpPr>
            <p:spPr>
              <a:xfrm>
                <a:off x="6669231" y="1433945"/>
                <a:ext cx="351751" cy="298238"/>
              </a:xfrm>
              <a:custGeom>
                <a:avLst/>
                <a:gdLst>
                  <a:gd name="connsiteX0" fmla="*/ 96116 w 351751"/>
                  <a:gd name="connsiteY0" fmla="*/ 249382 h 298238"/>
                  <a:gd name="connsiteX1" fmla="*/ 297007 w 351751"/>
                  <a:gd name="connsiteY1" fmla="*/ 27709 h 298238"/>
                  <a:gd name="connsiteX2" fmla="*/ 319520 w 351751"/>
                  <a:gd name="connsiteY2" fmla="*/ 3464 h 298238"/>
                  <a:gd name="connsiteX3" fmla="*/ 349827 w 351751"/>
                  <a:gd name="connsiteY3" fmla="*/ 0 h 298238"/>
                  <a:gd name="connsiteX4" fmla="*/ 349827 w 351751"/>
                  <a:gd name="connsiteY4" fmla="*/ 29441 h 298238"/>
                  <a:gd name="connsiteX5" fmla="*/ 295275 w 351751"/>
                  <a:gd name="connsiteY5" fmla="*/ 92652 h 298238"/>
                  <a:gd name="connsiteX6" fmla="*/ 123825 w 351751"/>
                  <a:gd name="connsiteY6" fmla="*/ 281420 h 298238"/>
                  <a:gd name="connsiteX7" fmla="*/ 71870 w 351751"/>
                  <a:gd name="connsiteY7" fmla="*/ 283152 h 298238"/>
                  <a:gd name="connsiteX8" fmla="*/ 5195 w 351751"/>
                  <a:gd name="connsiteY8" fmla="*/ 207818 h 298238"/>
                  <a:gd name="connsiteX9" fmla="*/ 0 w 351751"/>
                  <a:gd name="connsiteY9" fmla="*/ 174914 h 298238"/>
                  <a:gd name="connsiteX10" fmla="*/ 35502 w 351751"/>
                  <a:gd name="connsiteY10" fmla="*/ 181841 h 298238"/>
                  <a:gd name="connsiteX11" fmla="*/ 96982 w 351751"/>
                  <a:gd name="connsiteY11" fmla="*/ 248516 h 29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51" h="298238">
                    <a:moveTo>
                      <a:pt x="96116" y="249382"/>
                    </a:moveTo>
                    <a:cubicBezTo>
                      <a:pt x="165388" y="173182"/>
                      <a:pt x="231198" y="100445"/>
                      <a:pt x="297007" y="27709"/>
                    </a:cubicBezTo>
                    <a:cubicBezTo>
                      <a:pt x="304800" y="19050"/>
                      <a:pt x="310861" y="8659"/>
                      <a:pt x="319520" y="3464"/>
                    </a:cubicBezTo>
                    <a:cubicBezTo>
                      <a:pt x="327314" y="-866"/>
                      <a:pt x="339436" y="866"/>
                      <a:pt x="349827" y="0"/>
                    </a:cubicBezTo>
                    <a:cubicBezTo>
                      <a:pt x="349827" y="10391"/>
                      <a:pt x="354157" y="23380"/>
                      <a:pt x="349827" y="29441"/>
                    </a:cubicBezTo>
                    <a:cubicBezTo>
                      <a:pt x="333375" y="51955"/>
                      <a:pt x="314325" y="72736"/>
                      <a:pt x="295275" y="92652"/>
                    </a:cubicBezTo>
                    <a:cubicBezTo>
                      <a:pt x="238125" y="155864"/>
                      <a:pt x="180109" y="217343"/>
                      <a:pt x="123825" y="281420"/>
                    </a:cubicBezTo>
                    <a:cubicBezTo>
                      <a:pt x="104775" y="302202"/>
                      <a:pt x="90920" y="304800"/>
                      <a:pt x="71870" y="283152"/>
                    </a:cubicBezTo>
                    <a:cubicBezTo>
                      <a:pt x="49357" y="258041"/>
                      <a:pt x="25977" y="233795"/>
                      <a:pt x="5195" y="207818"/>
                    </a:cubicBezTo>
                    <a:cubicBezTo>
                      <a:pt x="-866" y="200025"/>
                      <a:pt x="1732" y="186170"/>
                      <a:pt x="0" y="174914"/>
                    </a:cubicBezTo>
                    <a:cubicBezTo>
                      <a:pt x="12123" y="176645"/>
                      <a:pt x="27709" y="174914"/>
                      <a:pt x="35502" y="181841"/>
                    </a:cubicBezTo>
                    <a:cubicBezTo>
                      <a:pt x="57150" y="200891"/>
                      <a:pt x="75334" y="224270"/>
                      <a:pt x="96982" y="248516"/>
                    </a:cubicBezTo>
                    <a:close/>
                  </a:path>
                </a:pathLst>
              </a:custGeom>
              <a:grpFill/>
              <a:ln w="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620B985-5751-A582-CAD8-8A9057AC1478}"/>
                  </a:ext>
                </a:extLst>
              </p:cNvPr>
              <p:cNvSpPr/>
              <p:nvPr/>
            </p:nvSpPr>
            <p:spPr>
              <a:xfrm>
                <a:off x="7349606" y="1466200"/>
                <a:ext cx="519997" cy="39646"/>
              </a:xfrm>
              <a:custGeom>
                <a:avLst/>
                <a:gdLst>
                  <a:gd name="connsiteX0" fmla="*/ 261735 w 519997"/>
                  <a:gd name="connsiteY0" fmla="*/ 38749 h 39646"/>
                  <a:gd name="connsiteX1" fmla="*/ 33135 w 519997"/>
                  <a:gd name="connsiteY1" fmla="*/ 38749 h 39646"/>
                  <a:gd name="connsiteX2" fmla="*/ 230 w 519997"/>
                  <a:gd name="connsiteY2" fmla="*/ 17968 h 39646"/>
                  <a:gd name="connsiteX3" fmla="*/ 31403 w 519997"/>
                  <a:gd name="connsiteY3" fmla="*/ 649 h 39646"/>
                  <a:gd name="connsiteX4" fmla="*/ 487737 w 519997"/>
                  <a:gd name="connsiteY4" fmla="*/ 649 h 39646"/>
                  <a:gd name="connsiteX5" fmla="*/ 519776 w 519997"/>
                  <a:gd name="connsiteY5" fmla="*/ 18834 h 39646"/>
                  <a:gd name="connsiteX6" fmla="*/ 486005 w 519997"/>
                  <a:gd name="connsiteY6" fmla="*/ 39615 h 39646"/>
                  <a:gd name="connsiteX7" fmla="*/ 260869 w 519997"/>
                  <a:gd name="connsiteY7" fmla="*/ 39615 h 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97" h="39646">
                    <a:moveTo>
                      <a:pt x="261735" y="38749"/>
                    </a:moveTo>
                    <a:cubicBezTo>
                      <a:pt x="185535" y="38749"/>
                      <a:pt x="109335" y="38749"/>
                      <a:pt x="33135" y="38749"/>
                    </a:cubicBezTo>
                    <a:cubicBezTo>
                      <a:pt x="17548" y="38749"/>
                      <a:pt x="-2367" y="40481"/>
                      <a:pt x="230" y="17968"/>
                    </a:cubicBezTo>
                    <a:cubicBezTo>
                      <a:pt x="230" y="11040"/>
                      <a:pt x="21012" y="649"/>
                      <a:pt x="31403" y="649"/>
                    </a:cubicBezTo>
                    <a:cubicBezTo>
                      <a:pt x="183803" y="-216"/>
                      <a:pt x="336203" y="-216"/>
                      <a:pt x="487737" y="649"/>
                    </a:cubicBezTo>
                    <a:cubicBezTo>
                      <a:pt x="498994" y="649"/>
                      <a:pt x="518910" y="11040"/>
                      <a:pt x="519776" y="18834"/>
                    </a:cubicBezTo>
                    <a:cubicBezTo>
                      <a:pt x="522374" y="41347"/>
                      <a:pt x="501592" y="39615"/>
                      <a:pt x="486005" y="39615"/>
                    </a:cubicBezTo>
                    <a:cubicBezTo>
                      <a:pt x="410671" y="39615"/>
                      <a:pt x="336203" y="39615"/>
                      <a:pt x="260869" y="39615"/>
                    </a:cubicBezTo>
                    <a:close/>
                  </a:path>
                </a:pathLst>
              </a:custGeom>
              <a:grpFill/>
              <a:ln w="0" cap="flat">
                <a:noFill/>
                <a:prstDash val="solid"/>
                <a:miter/>
              </a:ln>
            </p:spPr>
            <p:txBody>
              <a:bodyPr rtlCol="0" anchor="ctr"/>
              <a:lstStyle/>
              <a:p>
                <a:endParaRPr lang="en-US"/>
              </a:p>
            </p:txBody>
          </p:sp>
        </p:grpSp>
      </p:grpSp>
      <p:grpSp>
        <p:nvGrpSpPr>
          <p:cNvPr id="124" name="Group 123">
            <a:extLst>
              <a:ext uri="{FF2B5EF4-FFF2-40B4-BE49-F238E27FC236}">
                <a16:creationId xmlns:a16="http://schemas.microsoft.com/office/drawing/2014/main" id="{B1299025-E1C9-159F-927E-7AC819202EB2}"/>
              </a:ext>
            </a:extLst>
          </p:cNvPr>
          <p:cNvGrpSpPr/>
          <p:nvPr/>
        </p:nvGrpSpPr>
        <p:grpSpPr>
          <a:xfrm>
            <a:off x="6702930" y="1842850"/>
            <a:ext cx="1332028" cy="1331078"/>
            <a:chOff x="9702193" y="1518299"/>
            <a:chExt cx="1332028" cy="1331078"/>
          </a:xfrm>
          <a:effectLst>
            <a:outerShdw blurRad="50800" dist="38100" dir="2700000" algn="tl" rotWithShape="0">
              <a:prstClr val="black">
                <a:alpha val="40000"/>
              </a:prstClr>
            </a:outerShdw>
          </a:effectLst>
        </p:grpSpPr>
        <p:sp>
          <p:nvSpPr>
            <p:cNvPr id="87" name="Oval 86">
              <a:extLst>
                <a:ext uri="{FF2B5EF4-FFF2-40B4-BE49-F238E27FC236}">
                  <a16:creationId xmlns:a16="http://schemas.microsoft.com/office/drawing/2014/main" id="{682871A3-3C5A-19C6-3209-B2961E2850B0}"/>
                </a:ext>
              </a:extLst>
            </p:cNvPr>
            <p:cNvSpPr/>
            <p:nvPr/>
          </p:nvSpPr>
          <p:spPr>
            <a:xfrm>
              <a:off x="9702193" y="1518299"/>
              <a:ext cx="1332028" cy="1331078"/>
            </a:xfrm>
            <a:prstGeom prst="ellipse">
              <a:avLst/>
            </a:prstGeom>
            <a:solidFill>
              <a:srgbClr val="127F3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endParaRPr lang="en-US" sz="2300" dirty="0">
                <a:solidFill>
                  <a:schemeClr val="bg1"/>
                </a:solidFill>
                <a:latin typeface="Century Gothic" panose="020B0502020202020204" pitchFamily="34" charset="0"/>
              </a:endParaRPr>
            </a:p>
          </p:txBody>
        </p:sp>
        <p:grpSp>
          <p:nvGrpSpPr>
            <p:cNvPr id="103" name="Graphic 2">
              <a:extLst>
                <a:ext uri="{FF2B5EF4-FFF2-40B4-BE49-F238E27FC236}">
                  <a16:creationId xmlns:a16="http://schemas.microsoft.com/office/drawing/2014/main" id="{686BA648-4302-5665-0D47-6F5487B1E6FF}"/>
                </a:ext>
              </a:extLst>
            </p:cNvPr>
            <p:cNvGrpSpPr/>
            <p:nvPr/>
          </p:nvGrpSpPr>
          <p:grpSpPr>
            <a:xfrm>
              <a:off x="9849241" y="1601834"/>
              <a:ext cx="1060691" cy="1120615"/>
              <a:chOff x="6203372" y="2629766"/>
              <a:chExt cx="2429105" cy="2566338"/>
            </a:xfrm>
            <a:solidFill>
              <a:schemeClr val="bg1"/>
            </a:solidFill>
          </p:grpSpPr>
          <p:sp>
            <p:nvSpPr>
              <p:cNvPr id="104" name="Freeform 103">
                <a:extLst>
                  <a:ext uri="{FF2B5EF4-FFF2-40B4-BE49-F238E27FC236}">
                    <a16:creationId xmlns:a16="http://schemas.microsoft.com/office/drawing/2014/main" id="{D9ACD096-EA49-4329-76D7-5BF9DF18D680}"/>
                  </a:ext>
                </a:extLst>
              </p:cNvPr>
              <p:cNvSpPr/>
              <p:nvPr/>
            </p:nvSpPr>
            <p:spPr>
              <a:xfrm>
                <a:off x="6717169" y="3146082"/>
                <a:ext cx="1402294" cy="2050021"/>
              </a:xfrm>
              <a:custGeom>
                <a:avLst/>
                <a:gdLst>
                  <a:gd name="connsiteX0" fmla="*/ 880317 w 1402294"/>
                  <a:gd name="connsiteY0" fmla="*/ 1938536 h 2050021"/>
                  <a:gd name="connsiteX1" fmla="*/ 880317 w 1402294"/>
                  <a:gd name="connsiteY1" fmla="*/ 1984429 h 2050021"/>
                  <a:gd name="connsiteX2" fmla="*/ 824898 w 1402294"/>
                  <a:gd name="connsiteY2" fmla="*/ 2046775 h 2050021"/>
                  <a:gd name="connsiteX3" fmla="*/ 579846 w 1402294"/>
                  <a:gd name="connsiteY3" fmla="*/ 2046775 h 2050021"/>
                  <a:gd name="connsiteX4" fmla="*/ 527892 w 1402294"/>
                  <a:gd name="connsiteY4" fmla="*/ 1983563 h 2050021"/>
                  <a:gd name="connsiteX5" fmla="*/ 527892 w 1402294"/>
                  <a:gd name="connsiteY5" fmla="*/ 1940268 h 2050021"/>
                  <a:gd name="connsiteX6" fmla="*/ 453423 w 1402294"/>
                  <a:gd name="connsiteY6" fmla="*/ 1928145 h 2050021"/>
                  <a:gd name="connsiteX7" fmla="*/ 333062 w 1402294"/>
                  <a:gd name="connsiteY7" fmla="*/ 1768818 h 2050021"/>
                  <a:gd name="connsiteX8" fmla="*/ 332196 w 1402294"/>
                  <a:gd name="connsiteY8" fmla="*/ 1580916 h 2050021"/>
                  <a:gd name="connsiteX9" fmla="*/ 314012 w 1402294"/>
                  <a:gd name="connsiteY9" fmla="*/ 1542815 h 2050021"/>
                  <a:gd name="connsiteX10" fmla="*/ 245605 w 1402294"/>
                  <a:gd name="connsiteY10" fmla="*/ 1396477 h 2050021"/>
                  <a:gd name="connsiteX11" fmla="*/ 245605 w 1402294"/>
                  <a:gd name="connsiteY11" fmla="*/ 1269188 h 2050021"/>
                  <a:gd name="connsiteX12" fmla="*/ 223092 w 1402294"/>
                  <a:gd name="connsiteY12" fmla="*/ 1216368 h 2050021"/>
                  <a:gd name="connsiteX13" fmla="*/ 4017 w 1402294"/>
                  <a:gd name="connsiteY13" fmla="*/ 783413 h 2050021"/>
                  <a:gd name="connsiteX14" fmla="*/ 449094 w 1402294"/>
                  <a:gd name="connsiteY14" fmla="*/ 49122 h 2050021"/>
                  <a:gd name="connsiteX15" fmla="*/ 747833 w 1402294"/>
                  <a:gd name="connsiteY15" fmla="*/ 1497 h 2050021"/>
                  <a:gd name="connsiteX16" fmla="*/ 1392935 w 1402294"/>
                  <a:gd name="connsiteY16" fmla="*/ 583388 h 2050021"/>
                  <a:gd name="connsiteX17" fmla="*/ 1179056 w 1402294"/>
                  <a:gd name="connsiteY17" fmla="*/ 1219832 h 2050021"/>
                  <a:gd name="connsiteX18" fmla="*/ 1157408 w 1402294"/>
                  <a:gd name="connsiteY18" fmla="*/ 1271786 h 2050021"/>
                  <a:gd name="connsiteX19" fmla="*/ 1153078 w 1402294"/>
                  <a:gd name="connsiteY19" fmla="*/ 1442370 h 2050021"/>
                  <a:gd name="connsiteX20" fmla="*/ 1092464 w 1402294"/>
                  <a:gd name="connsiteY20" fmla="*/ 1538486 h 2050021"/>
                  <a:gd name="connsiteX21" fmla="*/ 1069085 w 1402294"/>
                  <a:gd name="connsiteY21" fmla="*/ 1586111 h 2050021"/>
                  <a:gd name="connsiteX22" fmla="*/ 1070817 w 1402294"/>
                  <a:gd name="connsiteY22" fmla="*/ 1757561 h 2050021"/>
                  <a:gd name="connsiteX23" fmla="*/ 898501 w 1402294"/>
                  <a:gd name="connsiteY23" fmla="*/ 1935072 h 2050021"/>
                  <a:gd name="connsiteX24" fmla="*/ 879451 w 1402294"/>
                  <a:gd name="connsiteY24" fmla="*/ 1937670 h 2050021"/>
                  <a:gd name="connsiteX25" fmla="*/ 883780 w 1402294"/>
                  <a:gd name="connsiteY25" fmla="*/ 840563 h 2050021"/>
                  <a:gd name="connsiteX26" fmla="*/ 883780 w 1402294"/>
                  <a:gd name="connsiteY26" fmla="*/ 721934 h 2050021"/>
                  <a:gd name="connsiteX27" fmla="*/ 901964 w 1402294"/>
                  <a:gd name="connsiteY27" fmla="*/ 689895 h 2050021"/>
                  <a:gd name="connsiteX28" fmla="*/ 921880 w 1402294"/>
                  <a:gd name="connsiteY28" fmla="*/ 722799 h 2050021"/>
                  <a:gd name="connsiteX29" fmla="*/ 921880 w 1402294"/>
                  <a:gd name="connsiteY29" fmla="*/ 749643 h 2050021"/>
                  <a:gd name="connsiteX30" fmla="*/ 921880 w 1402294"/>
                  <a:gd name="connsiteY30" fmla="*/ 1448431 h 2050021"/>
                  <a:gd name="connsiteX31" fmla="*/ 1000678 w 1402294"/>
                  <a:gd name="connsiteY31" fmla="*/ 1527229 h 2050021"/>
                  <a:gd name="connsiteX32" fmla="*/ 1110649 w 1402294"/>
                  <a:gd name="connsiteY32" fmla="*/ 1440638 h 2050021"/>
                  <a:gd name="connsiteX33" fmla="*/ 1117576 w 1402294"/>
                  <a:gd name="connsiteY33" fmla="*/ 1296897 h 2050021"/>
                  <a:gd name="connsiteX34" fmla="*/ 1170396 w 1402294"/>
                  <a:gd name="connsiteY34" fmla="*/ 1167877 h 2050021"/>
                  <a:gd name="connsiteX35" fmla="*/ 1360030 w 1402294"/>
                  <a:gd name="connsiteY35" fmla="*/ 774754 h 2050021"/>
                  <a:gd name="connsiteX36" fmla="*/ 1140955 w 1402294"/>
                  <a:gd name="connsiteY36" fmla="*/ 210181 h 2050021"/>
                  <a:gd name="connsiteX37" fmla="*/ 514037 w 1402294"/>
                  <a:gd name="connsiteY37" fmla="*/ 69904 h 2050021"/>
                  <a:gd name="connsiteX38" fmla="*/ 47312 w 1402294"/>
                  <a:gd name="connsiteY38" fmla="*/ 792938 h 2050021"/>
                  <a:gd name="connsiteX39" fmla="*/ 256862 w 1402294"/>
                  <a:gd name="connsiteY39" fmla="*/ 1189525 h 2050021"/>
                  <a:gd name="connsiteX40" fmla="*/ 287169 w 1402294"/>
                  <a:gd name="connsiteY40" fmla="*/ 1257065 h 2050021"/>
                  <a:gd name="connsiteX41" fmla="*/ 287169 w 1402294"/>
                  <a:gd name="connsiteY41" fmla="*/ 1401672 h 2050021"/>
                  <a:gd name="connsiteX42" fmla="*/ 353844 w 1402294"/>
                  <a:gd name="connsiteY42" fmla="*/ 1515973 h 2050021"/>
                  <a:gd name="connsiteX43" fmla="*/ 473339 w 1402294"/>
                  <a:gd name="connsiteY43" fmla="*/ 1530693 h 2050021"/>
                  <a:gd name="connsiteX44" fmla="*/ 473339 w 1402294"/>
                  <a:gd name="connsiteY44" fmla="*/ 1485666 h 2050021"/>
                  <a:gd name="connsiteX45" fmla="*/ 473339 w 1402294"/>
                  <a:gd name="connsiteY45" fmla="*/ 1176536 h 2050021"/>
                  <a:gd name="connsiteX46" fmla="*/ 474205 w 1402294"/>
                  <a:gd name="connsiteY46" fmla="*/ 722799 h 2050021"/>
                  <a:gd name="connsiteX47" fmla="*/ 493255 w 1402294"/>
                  <a:gd name="connsiteY47" fmla="*/ 686431 h 2050021"/>
                  <a:gd name="connsiteX48" fmla="*/ 513171 w 1402294"/>
                  <a:gd name="connsiteY48" fmla="*/ 721934 h 2050021"/>
                  <a:gd name="connsiteX49" fmla="*/ 514037 w 1402294"/>
                  <a:gd name="connsiteY49" fmla="*/ 816318 h 2050021"/>
                  <a:gd name="connsiteX50" fmla="*/ 540014 w 1402294"/>
                  <a:gd name="connsiteY50" fmla="*/ 841429 h 2050021"/>
                  <a:gd name="connsiteX51" fmla="*/ 654314 w 1402294"/>
                  <a:gd name="connsiteY51" fmla="*/ 841429 h 2050021"/>
                  <a:gd name="connsiteX52" fmla="*/ 681157 w 1402294"/>
                  <a:gd name="connsiteY52" fmla="*/ 813720 h 2050021"/>
                  <a:gd name="connsiteX53" fmla="*/ 681157 w 1402294"/>
                  <a:gd name="connsiteY53" fmla="*/ 713275 h 2050021"/>
                  <a:gd name="connsiteX54" fmla="*/ 698476 w 1402294"/>
                  <a:gd name="connsiteY54" fmla="*/ 687297 h 2050021"/>
                  <a:gd name="connsiteX55" fmla="*/ 717526 w 1402294"/>
                  <a:gd name="connsiteY55" fmla="*/ 714140 h 2050021"/>
                  <a:gd name="connsiteX56" fmla="*/ 717526 w 1402294"/>
                  <a:gd name="connsiteY56" fmla="*/ 744447 h 2050021"/>
                  <a:gd name="connsiteX57" fmla="*/ 717526 w 1402294"/>
                  <a:gd name="connsiteY57" fmla="*/ 840563 h 2050021"/>
                  <a:gd name="connsiteX58" fmla="*/ 881183 w 1402294"/>
                  <a:gd name="connsiteY58" fmla="*/ 840563 h 2050021"/>
                  <a:gd name="connsiteX59" fmla="*/ 883780 w 1402294"/>
                  <a:gd name="connsiteY59" fmla="*/ 1528095 h 2050021"/>
                  <a:gd name="connsiteX60" fmla="*/ 883780 w 1402294"/>
                  <a:gd name="connsiteY60" fmla="*/ 1183463 h 2050021"/>
                  <a:gd name="connsiteX61" fmla="*/ 883780 w 1402294"/>
                  <a:gd name="connsiteY61" fmla="*/ 911568 h 2050021"/>
                  <a:gd name="connsiteX62" fmla="*/ 869060 w 1402294"/>
                  <a:gd name="connsiteY62" fmla="*/ 882127 h 2050021"/>
                  <a:gd name="connsiteX63" fmla="*/ 720989 w 1402294"/>
                  <a:gd name="connsiteY63" fmla="*/ 880395 h 2050021"/>
                  <a:gd name="connsiteX64" fmla="*/ 720123 w 1402294"/>
                  <a:gd name="connsiteY64" fmla="*/ 1006818 h 2050021"/>
                  <a:gd name="connsiteX65" fmla="*/ 699342 w 1402294"/>
                  <a:gd name="connsiteY65" fmla="*/ 1033661 h 2050021"/>
                  <a:gd name="connsiteX66" fmla="*/ 683755 w 1402294"/>
                  <a:gd name="connsiteY66" fmla="*/ 1005952 h 2050021"/>
                  <a:gd name="connsiteX67" fmla="*/ 683755 w 1402294"/>
                  <a:gd name="connsiteY67" fmla="*/ 908970 h 2050021"/>
                  <a:gd name="connsiteX68" fmla="*/ 654314 w 1402294"/>
                  <a:gd name="connsiteY68" fmla="*/ 880395 h 2050021"/>
                  <a:gd name="connsiteX69" fmla="*/ 546942 w 1402294"/>
                  <a:gd name="connsiteY69" fmla="*/ 880395 h 2050021"/>
                  <a:gd name="connsiteX70" fmla="*/ 516635 w 1402294"/>
                  <a:gd name="connsiteY70" fmla="*/ 911568 h 2050021"/>
                  <a:gd name="connsiteX71" fmla="*/ 516635 w 1402294"/>
                  <a:gd name="connsiteY71" fmla="*/ 1015477 h 2050021"/>
                  <a:gd name="connsiteX72" fmla="*/ 516635 w 1402294"/>
                  <a:gd name="connsiteY72" fmla="*/ 1492593 h 2050021"/>
                  <a:gd name="connsiteX73" fmla="*/ 548674 w 1402294"/>
                  <a:gd name="connsiteY73" fmla="*/ 1528961 h 2050021"/>
                  <a:gd name="connsiteX74" fmla="*/ 659510 w 1402294"/>
                  <a:gd name="connsiteY74" fmla="*/ 1528961 h 2050021"/>
                  <a:gd name="connsiteX75" fmla="*/ 885512 w 1402294"/>
                  <a:gd name="connsiteY75" fmla="*/ 1528961 h 2050021"/>
                  <a:gd name="connsiteX76" fmla="*/ 1031851 w 1402294"/>
                  <a:gd name="connsiteY76" fmla="*/ 1715132 h 2050021"/>
                  <a:gd name="connsiteX77" fmla="*/ 1030985 w 1402294"/>
                  <a:gd name="connsiteY77" fmla="*/ 1586111 h 2050021"/>
                  <a:gd name="connsiteX78" fmla="*/ 1004142 w 1402294"/>
                  <a:gd name="connsiteY78" fmla="*/ 1567061 h 2050021"/>
                  <a:gd name="connsiteX79" fmla="*/ 402335 w 1402294"/>
                  <a:gd name="connsiteY79" fmla="*/ 1566195 h 2050021"/>
                  <a:gd name="connsiteX80" fmla="*/ 375492 w 1402294"/>
                  <a:gd name="connsiteY80" fmla="*/ 1593904 h 2050021"/>
                  <a:gd name="connsiteX81" fmla="*/ 375492 w 1402294"/>
                  <a:gd name="connsiteY81" fmla="*/ 1677897 h 2050021"/>
                  <a:gd name="connsiteX82" fmla="*/ 415324 w 1402294"/>
                  <a:gd name="connsiteY82" fmla="*/ 1717729 h 2050021"/>
                  <a:gd name="connsiteX83" fmla="*/ 996348 w 1402294"/>
                  <a:gd name="connsiteY83" fmla="*/ 1717729 h 2050021"/>
                  <a:gd name="connsiteX84" fmla="*/ 1032717 w 1402294"/>
                  <a:gd name="connsiteY84" fmla="*/ 1715997 h 2050021"/>
                  <a:gd name="connsiteX85" fmla="*/ 701074 w 1402294"/>
                  <a:gd name="connsiteY85" fmla="*/ 1897838 h 2050021"/>
                  <a:gd name="connsiteX86" fmla="*/ 882049 w 1402294"/>
                  <a:gd name="connsiteY86" fmla="*/ 1897838 h 2050021"/>
                  <a:gd name="connsiteX87" fmla="*/ 885512 w 1402294"/>
                  <a:gd name="connsiteY87" fmla="*/ 1897838 h 2050021"/>
                  <a:gd name="connsiteX88" fmla="*/ 1027521 w 1402294"/>
                  <a:gd name="connsiteY88" fmla="*/ 1794795 h 2050021"/>
                  <a:gd name="connsiteX89" fmla="*/ 998080 w 1402294"/>
                  <a:gd name="connsiteY89" fmla="*/ 1758427 h 2050021"/>
                  <a:gd name="connsiteX90" fmla="*/ 410128 w 1402294"/>
                  <a:gd name="connsiteY90" fmla="*/ 1758427 h 2050021"/>
                  <a:gd name="connsiteX91" fmla="*/ 378089 w 1402294"/>
                  <a:gd name="connsiteY91" fmla="*/ 1801723 h 2050021"/>
                  <a:gd name="connsiteX92" fmla="*/ 515769 w 1402294"/>
                  <a:gd name="connsiteY92" fmla="*/ 1897838 h 2050021"/>
                  <a:gd name="connsiteX93" fmla="*/ 700208 w 1402294"/>
                  <a:gd name="connsiteY93" fmla="*/ 1897838 h 2050021"/>
                  <a:gd name="connsiteX94" fmla="*/ 567723 w 1402294"/>
                  <a:gd name="connsiteY94" fmla="*/ 1937670 h 2050021"/>
                  <a:gd name="connsiteX95" fmla="*/ 565992 w 1402294"/>
                  <a:gd name="connsiteY95" fmla="*/ 1957586 h 2050021"/>
                  <a:gd name="connsiteX96" fmla="*/ 613617 w 1402294"/>
                  <a:gd name="connsiteY96" fmla="*/ 2005211 h 2050021"/>
                  <a:gd name="connsiteX97" fmla="*/ 788530 w 1402294"/>
                  <a:gd name="connsiteY97" fmla="*/ 2005211 h 2050021"/>
                  <a:gd name="connsiteX98" fmla="*/ 837021 w 1402294"/>
                  <a:gd name="connsiteY98" fmla="*/ 1955854 h 2050021"/>
                  <a:gd name="connsiteX99" fmla="*/ 833558 w 1402294"/>
                  <a:gd name="connsiteY99" fmla="*/ 1936804 h 2050021"/>
                  <a:gd name="connsiteX100" fmla="*/ 567723 w 1402294"/>
                  <a:gd name="connsiteY100" fmla="*/ 1936804 h 205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402294" h="2050021">
                    <a:moveTo>
                      <a:pt x="880317" y="1938536"/>
                    </a:moveTo>
                    <a:cubicBezTo>
                      <a:pt x="880317" y="1954988"/>
                      <a:pt x="881183" y="1969709"/>
                      <a:pt x="880317" y="1984429"/>
                    </a:cubicBezTo>
                    <a:cubicBezTo>
                      <a:pt x="876853" y="2026859"/>
                      <a:pt x="866462" y="2044177"/>
                      <a:pt x="824898" y="2046775"/>
                    </a:cubicBezTo>
                    <a:cubicBezTo>
                      <a:pt x="743503" y="2051104"/>
                      <a:pt x="661242" y="2051104"/>
                      <a:pt x="579846" y="2046775"/>
                    </a:cubicBezTo>
                    <a:cubicBezTo>
                      <a:pt x="538282" y="2045043"/>
                      <a:pt x="527892" y="2025993"/>
                      <a:pt x="527892" y="1983563"/>
                    </a:cubicBezTo>
                    <a:cubicBezTo>
                      <a:pt x="527892" y="1968843"/>
                      <a:pt x="527892" y="1954988"/>
                      <a:pt x="527892" y="1940268"/>
                    </a:cubicBezTo>
                    <a:cubicBezTo>
                      <a:pt x="501048" y="1935938"/>
                      <a:pt x="476803" y="1935072"/>
                      <a:pt x="453423" y="1928145"/>
                    </a:cubicBezTo>
                    <a:cubicBezTo>
                      <a:pt x="381553" y="1907363"/>
                      <a:pt x="333928" y="1844152"/>
                      <a:pt x="333062" y="1768818"/>
                    </a:cubicBezTo>
                    <a:cubicBezTo>
                      <a:pt x="333062" y="1706473"/>
                      <a:pt x="333928" y="1643261"/>
                      <a:pt x="332196" y="1580916"/>
                    </a:cubicBezTo>
                    <a:cubicBezTo>
                      <a:pt x="332196" y="1567927"/>
                      <a:pt x="323537" y="1550609"/>
                      <a:pt x="314012" y="1542815"/>
                    </a:cubicBezTo>
                    <a:cubicBezTo>
                      <a:pt x="267253" y="1504715"/>
                      <a:pt x="244739" y="1456225"/>
                      <a:pt x="245605" y="1396477"/>
                    </a:cubicBezTo>
                    <a:cubicBezTo>
                      <a:pt x="245605" y="1354047"/>
                      <a:pt x="244739" y="1311618"/>
                      <a:pt x="245605" y="1269188"/>
                    </a:cubicBezTo>
                    <a:cubicBezTo>
                      <a:pt x="245605" y="1247540"/>
                      <a:pt x="239544" y="1231954"/>
                      <a:pt x="223092" y="1216368"/>
                    </a:cubicBezTo>
                    <a:cubicBezTo>
                      <a:pt x="94937" y="1100336"/>
                      <a:pt x="21335" y="953997"/>
                      <a:pt x="4017" y="783413"/>
                    </a:cubicBezTo>
                    <a:cubicBezTo>
                      <a:pt x="-29754" y="448306"/>
                      <a:pt x="152087" y="165154"/>
                      <a:pt x="449094" y="49122"/>
                    </a:cubicBezTo>
                    <a:cubicBezTo>
                      <a:pt x="545210" y="11888"/>
                      <a:pt x="644789" y="-5430"/>
                      <a:pt x="747833" y="1497"/>
                    </a:cubicBezTo>
                    <a:cubicBezTo>
                      <a:pt x="1082074" y="24877"/>
                      <a:pt x="1348774" y="282052"/>
                      <a:pt x="1392935" y="583388"/>
                    </a:cubicBezTo>
                    <a:cubicBezTo>
                      <a:pt x="1429303" y="832770"/>
                      <a:pt x="1360030" y="1044052"/>
                      <a:pt x="1179056" y="1219832"/>
                    </a:cubicBezTo>
                    <a:cubicBezTo>
                      <a:pt x="1166933" y="1231954"/>
                      <a:pt x="1159139" y="1254468"/>
                      <a:pt x="1157408" y="1271786"/>
                    </a:cubicBezTo>
                    <a:cubicBezTo>
                      <a:pt x="1153944" y="1328936"/>
                      <a:pt x="1157408" y="1386086"/>
                      <a:pt x="1153078" y="1442370"/>
                    </a:cubicBezTo>
                    <a:cubicBezTo>
                      <a:pt x="1149614" y="1482202"/>
                      <a:pt x="1126235" y="1515973"/>
                      <a:pt x="1092464" y="1538486"/>
                    </a:cubicBezTo>
                    <a:cubicBezTo>
                      <a:pt x="1075146" y="1550609"/>
                      <a:pt x="1068219" y="1564463"/>
                      <a:pt x="1069085" y="1586111"/>
                    </a:cubicBezTo>
                    <a:cubicBezTo>
                      <a:pt x="1070817" y="1643261"/>
                      <a:pt x="1066487" y="1700411"/>
                      <a:pt x="1070817" y="1757561"/>
                    </a:cubicBezTo>
                    <a:cubicBezTo>
                      <a:pt x="1076878" y="1846749"/>
                      <a:pt x="1007605" y="1935072"/>
                      <a:pt x="898501" y="1935072"/>
                    </a:cubicBezTo>
                    <a:cubicBezTo>
                      <a:pt x="894171" y="1935072"/>
                      <a:pt x="889842" y="1935938"/>
                      <a:pt x="879451" y="1937670"/>
                    </a:cubicBezTo>
                    <a:close/>
                    <a:moveTo>
                      <a:pt x="883780" y="840563"/>
                    </a:moveTo>
                    <a:cubicBezTo>
                      <a:pt x="883780" y="799866"/>
                      <a:pt x="882049" y="760900"/>
                      <a:pt x="883780" y="721934"/>
                    </a:cubicBezTo>
                    <a:cubicBezTo>
                      <a:pt x="883780" y="710677"/>
                      <a:pt x="894171" y="690761"/>
                      <a:pt x="901964" y="689895"/>
                    </a:cubicBezTo>
                    <a:cubicBezTo>
                      <a:pt x="926210" y="686431"/>
                      <a:pt x="921014" y="708079"/>
                      <a:pt x="921880" y="722799"/>
                    </a:cubicBezTo>
                    <a:cubicBezTo>
                      <a:pt x="921880" y="731459"/>
                      <a:pt x="921880" y="740984"/>
                      <a:pt x="921880" y="749643"/>
                    </a:cubicBezTo>
                    <a:cubicBezTo>
                      <a:pt x="921880" y="982572"/>
                      <a:pt x="921880" y="1215502"/>
                      <a:pt x="921880" y="1448431"/>
                    </a:cubicBezTo>
                    <a:cubicBezTo>
                      <a:pt x="921880" y="1681361"/>
                      <a:pt x="921880" y="1527229"/>
                      <a:pt x="1000678" y="1527229"/>
                    </a:cubicBezTo>
                    <a:cubicBezTo>
                      <a:pt x="1056096" y="1527229"/>
                      <a:pt x="1101123" y="1496056"/>
                      <a:pt x="1110649" y="1440638"/>
                    </a:cubicBezTo>
                    <a:cubicBezTo>
                      <a:pt x="1118442" y="1393879"/>
                      <a:pt x="1120174" y="1344522"/>
                      <a:pt x="1117576" y="1296897"/>
                    </a:cubicBezTo>
                    <a:cubicBezTo>
                      <a:pt x="1114112" y="1243211"/>
                      <a:pt x="1130564" y="1205111"/>
                      <a:pt x="1170396" y="1167877"/>
                    </a:cubicBezTo>
                    <a:cubicBezTo>
                      <a:pt x="1281233" y="1060504"/>
                      <a:pt x="1346176" y="928020"/>
                      <a:pt x="1360030" y="774754"/>
                    </a:cubicBezTo>
                    <a:cubicBezTo>
                      <a:pt x="1379080" y="552216"/>
                      <a:pt x="1311540" y="359118"/>
                      <a:pt x="1140955" y="210181"/>
                    </a:cubicBezTo>
                    <a:cubicBezTo>
                      <a:pt x="958248" y="50854"/>
                      <a:pt x="747833" y="2363"/>
                      <a:pt x="514037" y="69904"/>
                    </a:cubicBezTo>
                    <a:cubicBezTo>
                      <a:pt x="203176" y="160824"/>
                      <a:pt x="553" y="469954"/>
                      <a:pt x="47312" y="792938"/>
                    </a:cubicBezTo>
                    <a:cubicBezTo>
                      <a:pt x="70692" y="950534"/>
                      <a:pt x="138233" y="1083884"/>
                      <a:pt x="256862" y="1189525"/>
                    </a:cubicBezTo>
                    <a:cubicBezTo>
                      <a:pt x="277644" y="1208575"/>
                      <a:pt x="287169" y="1230222"/>
                      <a:pt x="287169" y="1257065"/>
                    </a:cubicBezTo>
                    <a:cubicBezTo>
                      <a:pt x="287169" y="1305556"/>
                      <a:pt x="287169" y="1353181"/>
                      <a:pt x="287169" y="1401672"/>
                    </a:cubicBezTo>
                    <a:cubicBezTo>
                      <a:pt x="287169" y="1452761"/>
                      <a:pt x="306219" y="1497788"/>
                      <a:pt x="353844" y="1515973"/>
                    </a:cubicBezTo>
                    <a:cubicBezTo>
                      <a:pt x="389346" y="1529827"/>
                      <a:pt x="430910" y="1525497"/>
                      <a:pt x="473339" y="1530693"/>
                    </a:cubicBezTo>
                    <a:lnTo>
                      <a:pt x="473339" y="1485666"/>
                    </a:lnTo>
                    <a:cubicBezTo>
                      <a:pt x="473339" y="1382622"/>
                      <a:pt x="473339" y="1279579"/>
                      <a:pt x="473339" y="1176536"/>
                    </a:cubicBezTo>
                    <a:cubicBezTo>
                      <a:pt x="473339" y="1025002"/>
                      <a:pt x="473339" y="874334"/>
                      <a:pt x="474205" y="722799"/>
                    </a:cubicBezTo>
                    <a:cubicBezTo>
                      <a:pt x="474205" y="710677"/>
                      <a:pt x="487194" y="698554"/>
                      <a:pt x="493255" y="686431"/>
                    </a:cubicBezTo>
                    <a:cubicBezTo>
                      <a:pt x="500183" y="698554"/>
                      <a:pt x="512305" y="709811"/>
                      <a:pt x="513171" y="721934"/>
                    </a:cubicBezTo>
                    <a:cubicBezTo>
                      <a:pt x="515769" y="753106"/>
                      <a:pt x="514903" y="784279"/>
                      <a:pt x="514037" y="816318"/>
                    </a:cubicBezTo>
                    <a:cubicBezTo>
                      <a:pt x="514037" y="834502"/>
                      <a:pt x="520964" y="842295"/>
                      <a:pt x="540014" y="841429"/>
                    </a:cubicBezTo>
                    <a:cubicBezTo>
                      <a:pt x="578114" y="840563"/>
                      <a:pt x="616214" y="840563"/>
                      <a:pt x="654314" y="841429"/>
                    </a:cubicBezTo>
                    <a:cubicBezTo>
                      <a:pt x="675096" y="841429"/>
                      <a:pt x="682023" y="834502"/>
                      <a:pt x="681157" y="813720"/>
                    </a:cubicBezTo>
                    <a:cubicBezTo>
                      <a:pt x="680292" y="779949"/>
                      <a:pt x="679426" y="746179"/>
                      <a:pt x="681157" y="713275"/>
                    </a:cubicBezTo>
                    <a:cubicBezTo>
                      <a:pt x="681157" y="703750"/>
                      <a:pt x="692414" y="695956"/>
                      <a:pt x="698476" y="687297"/>
                    </a:cubicBezTo>
                    <a:cubicBezTo>
                      <a:pt x="705403" y="695956"/>
                      <a:pt x="714062" y="703750"/>
                      <a:pt x="717526" y="714140"/>
                    </a:cubicBezTo>
                    <a:cubicBezTo>
                      <a:pt x="720989" y="722799"/>
                      <a:pt x="717526" y="734056"/>
                      <a:pt x="717526" y="744447"/>
                    </a:cubicBezTo>
                    <a:cubicBezTo>
                      <a:pt x="717526" y="776486"/>
                      <a:pt x="717526" y="808525"/>
                      <a:pt x="717526" y="840563"/>
                    </a:cubicBezTo>
                    <a:lnTo>
                      <a:pt x="881183" y="840563"/>
                    </a:lnTo>
                    <a:close/>
                    <a:moveTo>
                      <a:pt x="883780" y="1528095"/>
                    </a:moveTo>
                    <a:cubicBezTo>
                      <a:pt x="883780" y="1409465"/>
                      <a:pt x="883780" y="1296897"/>
                      <a:pt x="883780" y="1183463"/>
                    </a:cubicBezTo>
                    <a:cubicBezTo>
                      <a:pt x="883780" y="1092543"/>
                      <a:pt x="883780" y="1002488"/>
                      <a:pt x="883780" y="911568"/>
                    </a:cubicBezTo>
                    <a:cubicBezTo>
                      <a:pt x="883780" y="901177"/>
                      <a:pt x="874255" y="882127"/>
                      <a:pt x="869060" y="882127"/>
                    </a:cubicBezTo>
                    <a:cubicBezTo>
                      <a:pt x="820569" y="879529"/>
                      <a:pt x="772078" y="880395"/>
                      <a:pt x="720989" y="880395"/>
                    </a:cubicBezTo>
                    <a:cubicBezTo>
                      <a:pt x="720989" y="926288"/>
                      <a:pt x="722721" y="966120"/>
                      <a:pt x="720123" y="1006818"/>
                    </a:cubicBezTo>
                    <a:cubicBezTo>
                      <a:pt x="720123" y="1016343"/>
                      <a:pt x="706269" y="1025002"/>
                      <a:pt x="699342" y="1033661"/>
                    </a:cubicBezTo>
                    <a:cubicBezTo>
                      <a:pt x="694146" y="1024136"/>
                      <a:pt x="684621" y="1015477"/>
                      <a:pt x="683755" y="1005952"/>
                    </a:cubicBezTo>
                    <a:cubicBezTo>
                      <a:pt x="682023" y="973913"/>
                      <a:pt x="682023" y="941009"/>
                      <a:pt x="683755" y="908970"/>
                    </a:cubicBezTo>
                    <a:cubicBezTo>
                      <a:pt x="684621" y="886456"/>
                      <a:pt x="675962" y="879529"/>
                      <a:pt x="654314" y="880395"/>
                    </a:cubicBezTo>
                    <a:cubicBezTo>
                      <a:pt x="618812" y="881261"/>
                      <a:pt x="582444" y="882127"/>
                      <a:pt x="546942" y="880395"/>
                    </a:cubicBezTo>
                    <a:cubicBezTo>
                      <a:pt x="522696" y="879529"/>
                      <a:pt x="515769" y="889920"/>
                      <a:pt x="516635" y="911568"/>
                    </a:cubicBezTo>
                    <a:cubicBezTo>
                      <a:pt x="517501" y="946204"/>
                      <a:pt x="516635" y="980841"/>
                      <a:pt x="516635" y="1015477"/>
                    </a:cubicBezTo>
                    <a:cubicBezTo>
                      <a:pt x="516635" y="1174804"/>
                      <a:pt x="516635" y="1333265"/>
                      <a:pt x="516635" y="1492593"/>
                    </a:cubicBezTo>
                    <a:cubicBezTo>
                      <a:pt x="516635" y="1515973"/>
                      <a:pt x="519233" y="1531559"/>
                      <a:pt x="548674" y="1528961"/>
                    </a:cubicBezTo>
                    <a:cubicBezTo>
                      <a:pt x="585042" y="1526363"/>
                      <a:pt x="622276" y="1528961"/>
                      <a:pt x="659510" y="1528961"/>
                    </a:cubicBezTo>
                    <a:cubicBezTo>
                      <a:pt x="733112" y="1528961"/>
                      <a:pt x="806714" y="1528961"/>
                      <a:pt x="885512" y="1528961"/>
                    </a:cubicBezTo>
                    <a:close/>
                    <a:moveTo>
                      <a:pt x="1031851" y="1715132"/>
                    </a:moveTo>
                    <a:cubicBezTo>
                      <a:pt x="1031851" y="1670970"/>
                      <a:pt x="1032717" y="1628541"/>
                      <a:pt x="1030985" y="1586111"/>
                    </a:cubicBezTo>
                    <a:cubicBezTo>
                      <a:pt x="1030985" y="1579184"/>
                      <a:pt x="1013667" y="1567061"/>
                      <a:pt x="1004142" y="1567061"/>
                    </a:cubicBezTo>
                    <a:cubicBezTo>
                      <a:pt x="803251" y="1566195"/>
                      <a:pt x="603226" y="1567061"/>
                      <a:pt x="402335" y="1566195"/>
                    </a:cubicBezTo>
                    <a:cubicBezTo>
                      <a:pt x="381553" y="1566195"/>
                      <a:pt x="374626" y="1574854"/>
                      <a:pt x="375492" y="1593904"/>
                    </a:cubicBezTo>
                    <a:cubicBezTo>
                      <a:pt x="375492" y="1621613"/>
                      <a:pt x="377223" y="1650188"/>
                      <a:pt x="375492" y="1677897"/>
                    </a:cubicBezTo>
                    <a:cubicBezTo>
                      <a:pt x="372894" y="1708204"/>
                      <a:pt x="384151" y="1717729"/>
                      <a:pt x="415324" y="1717729"/>
                    </a:cubicBezTo>
                    <a:cubicBezTo>
                      <a:pt x="609287" y="1715997"/>
                      <a:pt x="803251" y="1717729"/>
                      <a:pt x="996348" y="1717729"/>
                    </a:cubicBezTo>
                    <a:cubicBezTo>
                      <a:pt x="1007605" y="1717729"/>
                      <a:pt x="1017996" y="1716863"/>
                      <a:pt x="1032717" y="1715997"/>
                    </a:cubicBezTo>
                    <a:close/>
                    <a:moveTo>
                      <a:pt x="701074" y="1897838"/>
                    </a:moveTo>
                    <a:cubicBezTo>
                      <a:pt x="761687" y="1897838"/>
                      <a:pt x="822301" y="1897838"/>
                      <a:pt x="882049" y="1897838"/>
                    </a:cubicBezTo>
                    <a:cubicBezTo>
                      <a:pt x="882914" y="1897838"/>
                      <a:pt x="884646" y="1897838"/>
                      <a:pt x="885512" y="1897838"/>
                    </a:cubicBezTo>
                    <a:cubicBezTo>
                      <a:pt x="963444" y="1896106"/>
                      <a:pt x="1006739" y="1863202"/>
                      <a:pt x="1027521" y="1794795"/>
                    </a:cubicBezTo>
                    <a:cubicBezTo>
                      <a:pt x="1037046" y="1763622"/>
                      <a:pt x="1025790" y="1758427"/>
                      <a:pt x="998080" y="1758427"/>
                    </a:cubicBezTo>
                    <a:cubicBezTo>
                      <a:pt x="802385" y="1758427"/>
                      <a:pt x="606689" y="1758427"/>
                      <a:pt x="410128" y="1758427"/>
                    </a:cubicBezTo>
                    <a:cubicBezTo>
                      <a:pt x="375492" y="1758427"/>
                      <a:pt x="369430" y="1767086"/>
                      <a:pt x="378089" y="1801723"/>
                    </a:cubicBezTo>
                    <a:cubicBezTo>
                      <a:pt x="392810" y="1859738"/>
                      <a:pt x="444764" y="1896973"/>
                      <a:pt x="515769" y="1897838"/>
                    </a:cubicBezTo>
                    <a:cubicBezTo>
                      <a:pt x="577248" y="1897838"/>
                      <a:pt x="638728" y="1897838"/>
                      <a:pt x="700208" y="1897838"/>
                    </a:cubicBezTo>
                    <a:close/>
                    <a:moveTo>
                      <a:pt x="567723" y="1937670"/>
                    </a:moveTo>
                    <a:cubicBezTo>
                      <a:pt x="567723" y="1947195"/>
                      <a:pt x="565992" y="1952390"/>
                      <a:pt x="565992" y="1957586"/>
                    </a:cubicBezTo>
                    <a:cubicBezTo>
                      <a:pt x="565411" y="1989339"/>
                      <a:pt x="581292" y="2005211"/>
                      <a:pt x="613617" y="2005211"/>
                    </a:cubicBezTo>
                    <a:cubicBezTo>
                      <a:pt x="671632" y="2005211"/>
                      <a:pt x="730514" y="2005211"/>
                      <a:pt x="788530" y="2005211"/>
                    </a:cubicBezTo>
                    <a:cubicBezTo>
                      <a:pt x="822015" y="2005211"/>
                      <a:pt x="838173" y="1988759"/>
                      <a:pt x="837021" y="1955854"/>
                    </a:cubicBezTo>
                    <a:cubicBezTo>
                      <a:pt x="837021" y="1949793"/>
                      <a:pt x="834424" y="1943731"/>
                      <a:pt x="833558" y="1936804"/>
                    </a:cubicBezTo>
                    <a:lnTo>
                      <a:pt x="567723" y="1936804"/>
                    </a:lnTo>
                    <a:close/>
                  </a:path>
                </a:pathLst>
              </a:custGeom>
              <a:grpFill/>
              <a:ln w="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3E52A25-167F-0A41-299B-D50198304A6F}"/>
                  </a:ext>
                </a:extLst>
              </p:cNvPr>
              <p:cNvSpPr/>
              <p:nvPr/>
            </p:nvSpPr>
            <p:spPr>
              <a:xfrm>
                <a:off x="8288482" y="3831214"/>
                <a:ext cx="343996" cy="42027"/>
              </a:xfrm>
              <a:custGeom>
                <a:avLst/>
                <a:gdLst>
                  <a:gd name="connsiteX0" fmla="*/ 173182 w 343996"/>
                  <a:gd name="connsiteY0" fmla="*/ 41131 h 42027"/>
                  <a:gd name="connsiteX1" fmla="*/ 35502 w 343996"/>
                  <a:gd name="connsiteY1" fmla="*/ 40265 h 42027"/>
                  <a:gd name="connsiteX2" fmla="*/ 0 w 343996"/>
                  <a:gd name="connsiteY2" fmla="*/ 19483 h 42027"/>
                  <a:gd name="connsiteX3" fmla="*/ 34636 w 343996"/>
                  <a:gd name="connsiteY3" fmla="*/ 1299 h 42027"/>
                  <a:gd name="connsiteX4" fmla="*/ 313459 w 343996"/>
                  <a:gd name="connsiteY4" fmla="*/ 1299 h 42027"/>
                  <a:gd name="connsiteX5" fmla="*/ 343766 w 343996"/>
                  <a:gd name="connsiteY5" fmla="*/ 21215 h 42027"/>
                  <a:gd name="connsiteX6" fmla="*/ 310861 w 343996"/>
                  <a:gd name="connsiteY6" fmla="*/ 41997 h 42027"/>
                  <a:gd name="connsiteX7" fmla="*/ 173182 w 343996"/>
                  <a:gd name="connsiteY7" fmla="*/ 41997 h 4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96" h="42027">
                    <a:moveTo>
                      <a:pt x="173182" y="41131"/>
                    </a:moveTo>
                    <a:cubicBezTo>
                      <a:pt x="127289" y="41131"/>
                      <a:pt x="81395" y="42862"/>
                      <a:pt x="35502" y="40265"/>
                    </a:cubicBezTo>
                    <a:cubicBezTo>
                      <a:pt x="23380" y="40265"/>
                      <a:pt x="12122" y="26410"/>
                      <a:pt x="0" y="19483"/>
                    </a:cubicBezTo>
                    <a:cubicBezTo>
                      <a:pt x="11257" y="13422"/>
                      <a:pt x="23380" y="1299"/>
                      <a:pt x="34636" y="1299"/>
                    </a:cubicBezTo>
                    <a:cubicBezTo>
                      <a:pt x="127289" y="-433"/>
                      <a:pt x="220807" y="-433"/>
                      <a:pt x="313459" y="1299"/>
                    </a:cubicBezTo>
                    <a:cubicBezTo>
                      <a:pt x="324716" y="1299"/>
                      <a:pt x="342900" y="12556"/>
                      <a:pt x="343766" y="21215"/>
                    </a:cubicBezTo>
                    <a:cubicBezTo>
                      <a:pt x="346364" y="43728"/>
                      <a:pt x="326448" y="41997"/>
                      <a:pt x="310861" y="41997"/>
                    </a:cubicBezTo>
                    <a:cubicBezTo>
                      <a:pt x="264968" y="41997"/>
                      <a:pt x="219075" y="41997"/>
                      <a:pt x="173182" y="41997"/>
                    </a:cubicBezTo>
                    <a:close/>
                  </a:path>
                </a:pathLst>
              </a:custGeom>
              <a:grpFill/>
              <a:ln w="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7B9EC15-D88F-B0DE-0535-D1E72772BAFC}"/>
                  </a:ext>
                </a:extLst>
              </p:cNvPr>
              <p:cNvSpPr/>
              <p:nvPr/>
            </p:nvSpPr>
            <p:spPr>
              <a:xfrm>
                <a:off x="6203372" y="3831513"/>
                <a:ext cx="340517" cy="41831"/>
              </a:xfrm>
              <a:custGeom>
                <a:avLst/>
                <a:gdLst>
                  <a:gd name="connsiteX0" fmla="*/ 169718 w 340517"/>
                  <a:gd name="connsiteY0" fmla="*/ 40832 h 41831"/>
                  <a:gd name="connsiteX1" fmla="*/ 32039 w 340517"/>
                  <a:gd name="connsiteY1" fmla="*/ 39966 h 41831"/>
                  <a:gd name="connsiteX2" fmla="*/ 0 w 340517"/>
                  <a:gd name="connsiteY2" fmla="*/ 20916 h 41831"/>
                  <a:gd name="connsiteX3" fmla="*/ 32039 w 340517"/>
                  <a:gd name="connsiteY3" fmla="*/ 1000 h 41831"/>
                  <a:gd name="connsiteX4" fmla="*/ 310861 w 340517"/>
                  <a:gd name="connsiteY4" fmla="*/ 1000 h 41831"/>
                  <a:gd name="connsiteX5" fmla="*/ 339437 w 340517"/>
                  <a:gd name="connsiteY5" fmla="*/ 22648 h 41831"/>
                  <a:gd name="connsiteX6" fmla="*/ 307398 w 340517"/>
                  <a:gd name="connsiteY6" fmla="*/ 40832 h 41831"/>
                  <a:gd name="connsiteX7" fmla="*/ 169718 w 340517"/>
                  <a:gd name="connsiteY7" fmla="*/ 40832 h 4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7" h="41831">
                    <a:moveTo>
                      <a:pt x="169718" y="40832"/>
                    </a:moveTo>
                    <a:cubicBezTo>
                      <a:pt x="123825" y="40832"/>
                      <a:pt x="77932" y="41697"/>
                      <a:pt x="32039" y="39966"/>
                    </a:cubicBezTo>
                    <a:cubicBezTo>
                      <a:pt x="20782" y="39966"/>
                      <a:pt x="10391" y="26977"/>
                      <a:pt x="0" y="20916"/>
                    </a:cubicBezTo>
                    <a:cubicBezTo>
                      <a:pt x="10391" y="13989"/>
                      <a:pt x="21648" y="1000"/>
                      <a:pt x="32039" y="1000"/>
                    </a:cubicBezTo>
                    <a:cubicBezTo>
                      <a:pt x="124691" y="-732"/>
                      <a:pt x="218209" y="134"/>
                      <a:pt x="310861" y="1000"/>
                    </a:cubicBezTo>
                    <a:cubicBezTo>
                      <a:pt x="324716" y="1000"/>
                      <a:pt x="345498" y="1000"/>
                      <a:pt x="339437" y="22648"/>
                    </a:cubicBezTo>
                    <a:cubicBezTo>
                      <a:pt x="336839" y="31307"/>
                      <a:pt x="318655" y="40832"/>
                      <a:pt x="307398" y="40832"/>
                    </a:cubicBezTo>
                    <a:cubicBezTo>
                      <a:pt x="261505" y="42563"/>
                      <a:pt x="215611" y="41697"/>
                      <a:pt x="169718" y="40832"/>
                    </a:cubicBezTo>
                    <a:close/>
                  </a:path>
                </a:pathLst>
              </a:custGeom>
              <a:grpFill/>
              <a:ln w="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F424F318-9517-A1CA-592F-2BED6E41C7FF}"/>
                  </a:ext>
                </a:extLst>
              </p:cNvPr>
              <p:cNvSpPr/>
              <p:nvPr/>
            </p:nvSpPr>
            <p:spPr>
              <a:xfrm>
                <a:off x="6553199" y="2979593"/>
                <a:ext cx="251979" cy="254577"/>
              </a:xfrm>
              <a:custGeom>
                <a:avLst/>
                <a:gdLst>
                  <a:gd name="connsiteX0" fmla="*/ 16452 w 251979"/>
                  <a:gd name="connsiteY0" fmla="*/ 0 h 254577"/>
                  <a:gd name="connsiteX1" fmla="*/ 38966 w 251979"/>
                  <a:gd name="connsiteY1" fmla="*/ 15586 h 254577"/>
                  <a:gd name="connsiteX2" fmla="*/ 242455 w 251979"/>
                  <a:gd name="connsiteY2" fmla="*/ 219941 h 254577"/>
                  <a:gd name="connsiteX3" fmla="*/ 251980 w 251979"/>
                  <a:gd name="connsiteY3" fmla="*/ 254577 h 254577"/>
                  <a:gd name="connsiteX4" fmla="*/ 214746 w 251979"/>
                  <a:gd name="connsiteY4" fmla="*/ 248516 h 254577"/>
                  <a:gd name="connsiteX5" fmla="*/ 10391 w 251979"/>
                  <a:gd name="connsiteY5" fmla="*/ 45027 h 254577"/>
                  <a:gd name="connsiteX6" fmla="*/ 0 w 251979"/>
                  <a:gd name="connsiteY6" fmla="*/ 12989 h 254577"/>
                  <a:gd name="connsiteX7" fmla="*/ 15587 w 251979"/>
                  <a:gd name="connsiteY7" fmla="*/ 866 h 2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979" h="254577">
                    <a:moveTo>
                      <a:pt x="16452" y="0"/>
                    </a:moveTo>
                    <a:cubicBezTo>
                      <a:pt x="24246" y="6061"/>
                      <a:pt x="32905" y="9525"/>
                      <a:pt x="38966" y="15586"/>
                    </a:cubicBezTo>
                    <a:cubicBezTo>
                      <a:pt x="107373" y="83127"/>
                      <a:pt x="175780" y="150668"/>
                      <a:pt x="242455" y="219941"/>
                    </a:cubicBezTo>
                    <a:cubicBezTo>
                      <a:pt x="249382" y="227734"/>
                      <a:pt x="249382" y="242455"/>
                      <a:pt x="251980" y="254577"/>
                    </a:cubicBezTo>
                    <a:cubicBezTo>
                      <a:pt x="239857" y="252845"/>
                      <a:pt x="222539" y="255443"/>
                      <a:pt x="214746" y="248516"/>
                    </a:cubicBezTo>
                    <a:cubicBezTo>
                      <a:pt x="145473" y="181841"/>
                      <a:pt x="77932" y="113434"/>
                      <a:pt x="10391" y="45027"/>
                    </a:cubicBezTo>
                    <a:cubicBezTo>
                      <a:pt x="3464" y="38100"/>
                      <a:pt x="1732" y="24245"/>
                      <a:pt x="0" y="12989"/>
                    </a:cubicBezTo>
                    <a:cubicBezTo>
                      <a:pt x="0" y="9525"/>
                      <a:pt x="9525" y="5196"/>
                      <a:pt x="15587" y="866"/>
                    </a:cubicBezTo>
                    <a:close/>
                  </a:path>
                </a:pathLst>
              </a:custGeom>
              <a:grpFill/>
              <a:ln w="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B61AF9-6EF7-B6D7-0BE6-F92E5F8717CC}"/>
                  </a:ext>
                </a:extLst>
              </p:cNvPr>
              <p:cNvSpPr/>
              <p:nvPr/>
            </p:nvSpPr>
            <p:spPr>
              <a:xfrm>
                <a:off x="8033038" y="2983056"/>
                <a:ext cx="255443" cy="251113"/>
              </a:xfrm>
              <a:custGeom>
                <a:avLst/>
                <a:gdLst>
                  <a:gd name="connsiteX0" fmla="*/ 255443 w 255443"/>
                  <a:gd name="connsiteY0" fmla="*/ 18184 h 251113"/>
                  <a:gd name="connsiteX1" fmla="*/ 237259 w 255443"/>
                  <a:gd name="connsiteY1" fmla="*/ 43295 h 251113"/>
                  <a:gd name="connsiteX2" fmla="*/ 37234 w 255443"/>
                  <a:gd name="connsiteY2" fmla="*/ 241589 h 251113"/>
                  <a:gd name="connsiteX3" fmla="*/ 0 w 255443"/>
                  <a:gd name="connsiteY3" fmla="*/ 251114 h 251113"/>
                  <a:gd name="connsiteX4" fmla="*/ 8659 w 255443"/>
                  <a:gd name="connsiteY4" fmla="*/ 213880 h 251113"/>
                  <a:gd name="connsiteX5" fmla="*/ 210416 w 255443"/>
                  <a:gd name="connsiteY5" fmla="*/ 12123 h 251113"/>
                  <a:gd name="connsiteX6" fmla="*/ 238991 w 255443"/>
                  <a:gd name="connsiteY6" fmla="*/ 0 h 251113"/>
                  <a:gd name="connsiteX7" fmla="*/ 255443 w 255443"/>
                  <a:gd name="connsiteY7" fmla="*/ 17318 h 25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43" h="251113">
                    <a:moveTo>
                      <a:pt x="255443" y="18184"/>
                    </a:moveTo>
                    <a:cubicBezTo>
                      <a:pt x="248516" y="27709"/>
                      <a:pt x="244186" y="36368"/>
                      <a:pt x="237259" y="43295"/>
                    </a:cubicBezTo>
                    <a:cubicBezTo>
                      <a:pt x="170584" y="109971"/>
                      <a:pt x="104775" y="176645"/>
                      <a:pt x="37234" y="241589"/>
                    </a:cubicBezTo>
                    <a:cubicBezTo>
                      <a:pt x="29441" y="249382"/>
                      <a:pt x="12989" y="248516"/>
                      <a:pt x="0" y="251114"/>
                    </a:cubicBezTo>
                    <a:cubicBezTo>
                      <a:pt x="2598" y="238991"/>
                      <a:pt x="866" y="221673"/>
                      <a:pt x="8659" y="213880"/>
                    </a:cubicBezTo>
                    <a:cubicBezTo>
                      <a:pt x="74468" y="145473"/>
                      <a:pt x="142009" y="78798"/>
                      <a:pt x="210416" y="12123"/>
                    </a:cubicBezTo>
                    <a:cubicBezTo>
                      <a:pt x="217343" y="5196"/>
                      <a:pt x="229466" y="1732"/>
                      <a:pt x="238991" y="0"/>
                    </a:cubicBezTo>
                    <a:cubicBezTo>
                      <a:pt x="243320" y="0"/>
                      <a:pt x="248516" y="9525"/>
                      <a:pt x="255443" y="17318"/>
                    </a:cubicBezTo>
                    <a:close/>
                  </a:path>
                </a:pathLst>
              </a:custGeom>
              <a:grpFill/>
              <a:ln w="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29A678C-7007-6034-69D1-E6D13DFCA722}"/>
                  </a:ext>
                </a:extLst>
              </p:cNvPr>
              <p:cNvSpPr/>
              <p:nvPr/>
            </p:nvSpPr>
            <p:spPr>
              <a:xfrm>
                <a:off x="7400492" y="2629766"/>
                <a:ext cx="39302" cy="350693"/>
              </a:xfrm>
              <a:custGeom>
                <a:avLst/>
                <a:gdLst>
                  <a:gd name="connsiteX0" fmla="*/ 37667 w 39302"/>
                  <a:gd name="connsiteY0" fmla="*/ 177511 h 350693"/>
                  <a:gd name="connsiteX1" fmla="*/ 37667 w 39302"/>
                  <a:gd name="connsiteY1" fmla="*/ 321252 h 350693"/>
                  <a:gd name="connsiteX2" fmla="*/ 19483 w 39302"/>
                  <a:gd name="connsiteY2" fmla="*/ 350693 h 350693"/>
                  <a:gd name="connsiteX3" fmla="*/ 1299 w 39302"/>
                  <a:gd name="connsiteY3" fmla="*/ 321252 h 350693"/>
                  <a:gd name="connsiteX4" fmla="*/ 1299 w 39302"/>
                  <a:gd name="connsiteY4" fmla="*/ 29441 h 350693"/>
                  <a:gd name="connsiteX5" fmla="*/ 20349 w 39302"/>
                  <a:gd name="connsiteY5" fmla="*/ 0 h 350693"/>
                  <a:gd name="connsiteX6" fmla="*/ 38533 w 39302"/>
                  <a:gd name="connsiteY6" fmla="*/ 29441 h 350693"/>
                  <a:gd name="connsiteX7" fmla="*/ 38533 w 39302"/>
                  <a:gd name="connsiteY7" fmla="*/ 176645 h 3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2" h="350693">
                    <a:moveTo>
                      <a:pt x="37667" y="177511"/>
                    </a:moveTo>
                    <a:cubicBezTo>
                      <a:pt x="37667" y="225136"/>
                      <a:pt x="38533" y="273627"/>
                      <a:pt x="37667" y="321252"/>
                    </a:cubicBezTo>
                    <a:cubicBezTo>
                      <a:pt x="37667" y="331643"/>
                      <a:pt x="25544" y="341168"/>
                      <a:pt x="19483" y="350693"/>
                    </a:cubicBezTo>
                    <a:cubicBezTo>
                      <a:pt x="13422" y="341168"/>
                      <a:pt x="1299" y="330777"/>
                      <a:pt x="1299" y="321252"/>
                    </a:cubicBezTo>
                    <a:cubicBezTo>
                      <a:pt x="-433" y="224270"/>
                      <a:pt x="-433" y="127288"/>
                      <a:pt x="1299" y="29441"/>
                    </a:cubicBezTo>
                    <a:cubicBezTo>
                      <a:pt x="1299" y="19916"/>
                      <a:pt x="13422" y="10391"/>
                      <a:pt x="20349" y="0"/>
                    </a:cubicBezTo>
                    <a:cubicBezTo>
                      <a:pt x="26410" y="9525"/>
                      <a:pt x="37667" y="19050"/>
                      <a:pt x="38533" y="29441"/>
                    </a:cubicBezTo>
                    <a:cubicBezTo>
                      <a:pt x="40265" y="78798"/>
                      <a:pt x="38533" y="127288"/>
                      <a:pt x="38533" y="176645"/>
                    </a:cubicBezTo>
                    <a:close/>
                  </a:path>
                </a:pathLst>
              </a:custGeom>
              <a:grpFill/>
              <a:ln w="0" cap="flat">
                <a:noFill/>
                <a:prstDash val="solid"/>
                <a:miter/>
              </a:ln>
            </p:spPr>
            <p:txBody>
              <a:bodyPr rtlCol="0" anchor="ctr"/>
              <a:lstStyle/>
              <a:p>
                <a:endParaRPr lang="en-US"/>
              </a:p>
            </p:txBody>
          </p:sp>
        </p:grpSp>
      </p:grpSp>
      <p:grpSp>
        <p:nvGrpSpPr>
          <p:cNvPr id="121" name="Group 120">
            <a:extLst>
              <a:ext uri="{FF2B5EF4-FFF2-40B4-BE49-F238E27FC236}">
                <a16:creationId xmlns:a16="http://schemas.microsoft.com/office/drawing/2014/main" id="{B72CCE9B-83B5-36E0-F311-FB3BCB7DD023}"/>
              </a:ext>
            </a:extLst>
          </p:cNvPr>
          <p:cNvGrpSpPr/>
          <p:nvPr/>
        </p:nvGrpSpPr>
        <p:grpSpPr>
          <a:xfrm>
            <a:off x="6702930" y="5140447"/>
            <a:ext cx="1332028" cy="1331078"/>
            <a:chOff x="9702193" y="3805133"/>
            <a:chExt cx="1332028" cy="1331078"/>
          </a:xfrm>
          <a:effectLst>
            <a:outerShdw blurRad="50800" dist="38100" dir="2700000" algn="tl" rotWithShape="0">
              <a:prstClr val="black">
                <a:alpha val="40000"/>
              </a:prstClr>
            </a:outerShdw>
          </a:effectLst>
        </p:grpSpPr>
        <p:sp>
          <p:nvSpPr>
            <p:cNvPr id="89" name="Oval 88">
              <a:extLst>
                <a:ext uri="{FF2B5EF4-FFF2-40B4-BE49-F238E27FC236}">
                  <a16:creationId xmlns:a16="http://schemas.microsoft.com/office/drawing/2014/main" id="{AED36ADA-55D6-F81C-0ACE-DC5322FB2F29}"/>
                </a:ext>
              </a:extLst>
            </p:cNvPr>
            <p:cNvSpPr/>
            <p:nvPr/>
          </p:nvSpPr>
          <p:spPr>
            <a:xfrm>
              <a:off x="9702193" y="3805133"/>
              <a:ext cx="1332028" cy="1331078"/>
            </a:xfrm>
            <a:prstGeom prst="ellipse">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274320" rIns="0" rtlCol="0" anchor="t" anchorCtr="0"/>
            <a:lstStyle/>
            <a:p>
              <a:pPr algn="ctr"/>
              <a:endParaRPr lang="en-US" sz="2300" dirty="0">
                <a:solidFill>
                  <a:schemeClr val="bg1"/>
                </a:solidFill>
                <a:latin typeface="Century Gothic" panose="020B0502020202020204" pitchFamily="34" charset="0"/>
              </a:endParaRPr>
            </a:p>
          </p:txBody>
        </p:sp>
        <p:grpSp>
          <p:nvGrpSpPr>
            <p:cNvPr id="110" name="Graphic 2">
              <a:extLst>
                <a:ext uri="{FF2B5EF4-FFF2-40B4-BE49-F238E27FC236}">
                  <a16:creationId xmlns:a16="http://schemas.microsoft.com/office/drawing/2014/main" id="{09A37F5B-6490-ADDA-C359-412BCBB74252}"/>
                </a:ext>
              </a:extLst>
            </p:cNvPr>
            <p:cNvGrpSpPr/>
            <p:nvPr/>
          </p:nvGrpSpPr>
          <p:grpSpPr>
            <a:xfrm>
              <a:off x="9857295" y="3865166"/>
              <a:ext cx="1036474" cy="1037046"/>
              <a:chOff x="3513543" y="2531915"/>
              <a:chExt cx="2449129" cy="2450483"/>
            </a:xfrm>
            <a:solidFill>
              <a:schemeClr val="bg1"/>
            </a:solidFill>
          </p:grpSpPr>
          <p:sp>
            <p:nvSpPr>
              <p:cNvPr id="111" name="Freeform 110">
                <a:extLst>
                  <a:ext uri="{FF2B5EF4-FFF2-40B4-BE49-F238E27FC236}">
                    <a16:creationId xmlns:a16="http://schemas.microsoft.com/office/drawing/2014/main" id="{203591BF-1994-59F3-3E23-AA868ED8DBF9}"/>
                  </a:ext>
                </a:extLst>
              </p:cNvPr>
              <p:cNvSpPr/>
              <p:nvPr/>
            </p:nvSpPr>
            <p:spPr>
              <a:xfrm>
                <a:off x="3713018" y="4039719"/>
                <a:ext cx="2092464" cy="42767"/>
              </a:xfrm>
              <a:custGeom>
                <a:avLst/>
                <a:gdLst>
                  <a:gd name="connsiteX0" fmla="*/ 1041689 w 2092465"/>
                  <a:gd name="connsiteY0" fmla="*/ 42333 h 42766"/>
                  <a:gd name="connsiteX1" fmla="*/ 97848 w 2092465"/>
                  <a:gd name="connsiteY1" fmla="*/ 42333 h 42766"/>
                  <a:gd name="connsiteX2" fmla="*/ 32039 w 2092465"/>
                  <a:gd name="connsiteY2" fmla="*/ 40601 h 42766"/>
                  <a:gd name="connsiteX3" fmla="*/ 0 w 2092465"/>
                  <a:gd name="connsiteY3" fmla="*/ 21551 h 42766"/>
                  <a:gd name="connsiteX4" fmla="*/ 32039 w 2092465"/>
                  <a:gd name="connsiteY4" fmla="*/ 3368 h 42766"/>
                  <a:gd name="connsiteX5" fmla="*/ 96982 w 2092465"/>
                  <a:gd name="connsiteY5" fmla="*/ 770 h 42766"/>
                  <a:gd name="connsiteX6" fmla="*/ 1992457 w 2092465"/>
                  <a:gd name="connsiteY6" fmla="*/ 770 h 42766"/>
                  <a:gd name="connsiteX7" fmla="*/ 2021898 w 2092465"/>
                  <a:gd name="connsiteY7" fmla="*/ 770 h 42766"/>
                  <a:gd name="connsiteX8" fmla="*/ 2091171 w 2092465"/>
                  <a:gd name="connsiteY8" fmla="*/ 19820 h 42766"/>
                  <a:gd name="connsiteX9" fmla="*/ 2021898 w 2092465"/>
                  <a:gd name="connsiteY9" fmla="*/ 41467 h 42766"/>
                  <a:gd name="connsiteX10" fmla="*/ 1040823 w 2092465"/>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465" h="42766">
                    <a:moveTo>
                      <a:pt x="1041689" y="42333"/>
                    </a:moveTo>
                    <a:cubicBezTo>
                      <a:pt x="727364" y="42333"/>
                      <a:pt x="412173" y="42333"/>
                      <a:pt x="97848" y="42333"/>
                    </a:cubicBezTo>
                    <a:cubicBezTo>
                      <a:pt x="76200" y="42333"/>
                      <a:pt x="51955" y="44065"/>
                      <a:pt x="32039" y="40601"/>
                    </a:cubicBezTo>
                    <a:cubicBezTo>
                      <a:pt x="17318" y="38004"/>
                      <a:pt x="0" y="28479"/>
                      <a:pt x="0" y="21551"/>
                    </a:cubicBezTo>
                    <a:cubicBezTo>
                      <a:pt x="0" y="15490"/>
                      <a:pt x="18184" y="5965"/>
                      <a:pt x="32039" y="3368"/>
                    </a:cubicBezTo>
                    <a:cubicBezTo>
                      <a:pt x="51089" y="-96"/>
                      <a:pt x="75334" y="770"/>
                      <a:pt x="96982" y="770"/>
                    </a:cubicBezTo>
                    <a:cubicBezTo>
                      <a:pt x="729096" y="770"/>
                      <a:pt x="1360343" y="770"/>
                      <a:pt x="1992457" y="770"/>
                    </a:cubicBezTo>
                    <a:cubicBezTo>
                      <a:pt x="2001982" y="770"/>
                      <a:pt x="2014105" y="-962"/>
                      <a:pt x="2021898" y="770"/>
                    </a:cubicBezTo>
                    <a:cubicBezTo>
                      <a:pt x="2047009" y="6831"/>
                      <a:pt x="2087707" y="12027"/>
                      <a:pt x="2091171" y="19820"/>
                    </a:cubicBezTo>
                    <a:cubicBezTo>
                      <a:pt x="2100696" y="43199"/>
                      <a:pt x="2055668" y="41467"/>
                      <a:pt x="2021898" y="41467"/>
                    </a:cubicBezTo>
                    <a:cubicBezTo>
                      <a:pt x="1694584" y="41467"/>
                      <a:pt x="1368137" y="41467"/>
                      <a:pt x="1040823" y="41467"/>
                    </a:cubicBezTo>
                    <a:close/>
                  </a:path>
                </a:pathLst>
              </a:custGeom>
              <a:grp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BFF9D5F-B9CE-970B-99D0-98B2824362C7}"/>
                  </a:ext>
                </a:extLst>
              </p:cNvPr>
              <p:cNvSpPr/>
              <p:nvPr/>
            </p:nvSpPr>
            <p:spPr>
              <a:xfrm>
                <a:off x="3513543"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17B3DE5-9675-7DA5-C495-975C72BDE5F5}"/>
                  </a:ext>
                </a:extLst>
              </p:cNvPr>
              <p:cNvSpPr/>
              <p:nvPr/>
            </p:nvSpPr>
            <p:spPr>
              <a:xfrm>
                <a:off x="4517132"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5E2E7-F30D-4026-1821-48A209534630}"/>
                  </a:ext>
                </a:extLst>
              </p:cNvPr>
              <p:cNvSpPr/>
              <p:nvPr/>
            </p:nvSpPr>
            <p:spPr>
              <a:xfrm>
                <a:off x="4139900" y="2531915"/>
                <a:ext cx="1195865" cy="1194123"/>
              </a:xfrm>
              <a:custGeom>
                <a:avLst/>
                <a:gdLst>
                  <a:gd name="connsiteX0" fmla="*/ 601818 w 1195865"/>
                  <a:gd name="connsiteY0" fmla="*/ 868 h 1194123"/>
                  <a:gd name="connsiteX1" fmla="*/ 1195831 w 1195865"/>
                  <a:gd name="connsiteY1" fmla="*/ 598346 h 1194123"/>
                  <a:gd name="connsiteX2" fmla="*/ 592293 w 1195865"/>
                  <a:gd name="connsiteY2" fmla="*/ 1194091 h 1194123"/>
                  <a:gd name="connsiteX3" fmla="*/ 877 w 1195865"/>
                  <a:gd name="connsiteY3" fmla="*/ 554184 h 1194123"/>
                  <a:gd name="connsiteX4" fmla="*/ 601818 w 1195865"/>
                  <a:gd name="connsiteY4" fmla="*/ 2 h 1194123"/>
                  <a:gd name="connsiteX5" fmla="*/ 590561 w 1195865"/>
                  <a:gd name="connsiteY5" fmla="*/ 1155125 h 1194123"/>
                  <a:gd name="connsiteX6" fmla="*/ 1166390 w 1195865"/>
                  <a:gd name="connsiteY6" fmla="*/ 583625 h 1194123"/>
                  <a:gd name="connsiteX7" fmla="*/ 601818 w 1195865"/>
                  <a:gd name="connsiteY7" fmla="*/ 28577 h 1194123"/>
                  <a:gd name="connsiteX8" fmla="*/ 26854 w 1195865"/>
                  <a:gd name="connsiteY8" fmla="*/ 587955 h 1194123"/>
                  <a:gd name="connsiteX9" fmla="*/ 590561 w 1195865"/>
                  <a:gd name="connsiteY9" fmla="*/ 1155991 h 119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865" h="1194123">
                    <a:moveTo>
                      <a:pt x="601818" y="868"/>
                    </a:moveTo>
                    <a:cubicBezTo>
                      <a:pt x="941254" y="2600"/>
                      <a:pt x="1199295" y="261507"/>
                      <a:pt x="1195831" y="598346"/>
                    </a:cubicBezTo>
                    <a:cubicBezTo>
                      <a:pt x="1192368" y="925659"/>
                      <a:pt x="918740" y="1197555"/>
                      <a:pt x="592293" y="1194091"/>
                    </a:cubicBezTo>
                    <a:cubicBezTo>
                      <a:pt x="276236" y="1190627"/>
                      <a:pt x="-18173" y="926525"/>
                      <a:pt x="877" y="554184"/>
                    </a:cubicBezTo>
                    <a:cubicBezTo>
                      <a:pt x="17329" y="247652"/>
                      <a:pt x="273638" y="-864"/>
                      <a:pt x="601818" y="2"/>
                    </a:cubicBezTo>
                    <a:close/>
                    <a:moveTo>
                      <a:pt x="590561" y="1155125"/>
                    </a:moveTo>
                    <a:cubicBezTo>
                      <a:pt x="914411" y="1158589"/>
                      <a:pt x="1156865" y="914402"/>
                      <a:pt x="1166390" y="583625"/>
                    </a:cubicBezTo>
                    <a:cubicBezTo>
                      <a:pt x="1175050" y="286618"/>
                      <a:pt x="899690" y="30309"/>
                      <a:pt x="601818" y="28577"/>
                    </a:cubicBezTo>
                    <a:cubicBezTo>
                      <a:pt x="291822" y="26845"/>
                      <a:pt x="31183" y="279691"/>
                      <a:pt x="26854" y="587955"/>
                    </a:cubicBezTo>
                    <a:cubicBezTo>
                      <a:pt x="22524" y="896218"/>
                      <a:pt x="277968" y="1154259"/>
                      <a:pt x="590561" y="1155991"/>
                    </a:cubicBezTo>
                    <a:close/>
                  </a:path>
                </a:pathLst>
              </a:custGeom>
              <a:grpFill/>
              <a:ln w="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E728D11-E064-BB92-F1AB-16EEE393B4B8}"/>
                  </a:ext>
                </a:extLst>
              </p:cNvPr>
              <p:cNvSpPr/>
              <p:nvPr/>
            </p:nvSpPr>
            <p:spPr>
              <a:xfrm>
                <a:off x="5521586"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7659 w 441086"/>
                  <a:gd name="connsiteY5" fmla="*/ 387068 h 440775"/>
                  <a:gd name="connsiteX6" fmla="*/ 389975 w 441086"/>
                  <a:gd name="connsiteY6" fmla="*/ 215618 h 440775"/>
                  <a:gd name="connsiteX7" fmla="*/ 221122 w 441086"/>
                  <a:gd name="connsiteY7" fmla="*/ 49363 h 440775"/>
                  <a:gd name="connsiteX8" fmla="*/ 48806 w 441086"/>
                  <a:gd name="connsiteY8" fmla="*/ 217350 h 440775"/>
                  <a:gd name="connsiteX9" fmla="*/ 217659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7659" y="387068"/>
                    </a:moveTo>
                    <a:cubicBezTo>
                      <a:pt x="314641" y="387933"/>
                      <a:pt x="387377" y="315197"/>
                      <a:pt x="389975" y="215618"/>
                    </a:cubicBezTo>
                    <a:cubicBezTo>
                      <a:pt x="392572" y="126429"/>
                      <a:pt x="310311" y="49363"/>
                      <a:pt x="221122" y="49363"/>
                    </a:cubicBezTo>
                    <a:cubicBezTo>
                      <a:pt x="128470" y="49363"/>
                      <a:pt x="49672" y="124697"/>
                      <a:pt x="48806" y="217350"/>
                    </a:cubicBezTo>
                    <a:cubicBezTo>
                      <a:pt x="47075" y="310001"/>
                      <a:pt x="124141" y="387068"/>
                      <a:pt x="217659" y="387933"/>
                    </a:cubicBezTo>
                    <a:close/>
                  </a:path>
                </a:pathLst>
              </a:custGeom>
              <a:grpFill/>
              <a:ln w="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9E17C55-A407-5C80-DA4E-E6D5365BB943}"/>
                  </a:ext>
                </a:extLst>
              </p:cNvPr>
              <p:cNvSpPr/>
              <p:nvPr/>
            </p:nvSpPr>
            <p:spPr>
              <a:xfrm>
                <a:off x="4728315" y="3719779"/>
                <a:ext cx="39669" cy="355077"/>
              </a:xfrm>
              <a:custGeom>
                <a:avLst/>
                <a:gdLst>
                  <a:gd name="connsiteX0" fmla="*/ 1281 w 39669"/>
                  <a:gd name="connsiteY0" fmla="*/ 177567 h 355077"/>
                  <a:gd name="connsiteX1" fmla="*/ 1281 w 39669"/>
                  <a:gd name="connsiteY1" fmla="*/ 13910 h 355077"/>
                  <a:gd name="connsiteX2" fmla="*/ 20331 w 39669"/>
                  <a:gd name="connsiteY2" fmla="*/ 55 h 355077"/>
                  <a:gd name="connsiteX3" fmla="*/ 38515 w 39669"/>
                  <a:gd name="connsiteY3" fmla="*/ 14776 h 355077"/>
                  <a:gd name="connsiteX4" fmla="*/ 38515 w 39669"/>
                  <a:gd name="connsiteY4" fmla="*/ 339491 h 355077"/>
                  <a:gd name="connsiteX5" fmla="*/ 38515 w 39669"/>
                  <a:gd name="connsiteY5" fmla="*/ 347285 h 355077"/>
                  <a:gd name="connsiteX6" fmla="*/ 18599 w 39669"/>
                  <a:gd name="connsiteY6" fmla="*/ 355078 h 355077"/>
                  <a:gd name="connsiteX7" fmla="*/ 2147 w 39669"/>
                  <a:gd name="connsiteY7" fmla="*/ 346419 h 355077"/>
                  <a:gd name="connsiteX8" fmla="*/ 2147 w 39669"/>
                  <a:gd name="connsiteY8" fmla="*/ 276280 h 355077"/>
                  <a:gd name="connsiteX9" fmla="*/ 2147 w 39669"/>
                  <a:gd name="connsiteY9" fmla="*/ 177567 h 3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69" h="355077">
                    <a:moveTo>
                      <a:pt x="1281" y="177567"/>
                    </a:moveTo>
                    <a:cubicBezTo>
                      <a:pt x="1281" y="123014"/>
                      <a:pt x="1281" y="68462"/>
                      <a:pt x="1281" y="13910"/>
                    </a:cubicBezTo>
                    <a:cubicBezTo>
                      <a:pt x="1281" y="8714"/>
                      <a:pt x="-7378" y="-811"/>
                      <a:pt x="20331" y="55"/>
                    </a:cubicBezTo>
                    <a:cubicBezTo>
                      <a:pt x="45442" y="55"/>
                      <a:pt x="38515" y="8714"/>
                      <a:pt x="38515" y="14776"/>
                    </a:cubicBezTo>
                    <a:cubicBezTo>
                      <a:pt x="38515" y="123014"/>
                      <a:pt x="38515" y="231253"/>
                      <a:pt x="38515" y="339491"/>
                    </a:cubicBezTo>
                    <a:cubicBezTo>
                      <a:pt x="38515" y="342089"/>
                      <a:pt x="41113" y="344687"/>
                      <a:pt x="38515" y="347285"/>
                    </a:cubicBezTo>
                    <a:cubicBezTo>
                      <a:pt x="33320" y="349882"/>
                      <a:pt x="25526" y="352480"/>
                      <a:pt x="18599" y="355078"/>
                    </a:cubicBezTo>
                    <a:cubicBezTo>
                      <a:pt x="12538" y="352480"/>
                      <a:pt x="2147" y="349882"/>
                      <a:pt x="2147" y="346419"/>
                    </a:cubicBezTo>
                    <a:cubicBezTo>
                      <a:pt x="415" y="323039"/>
                      <a:pt x="2147" y="299660"/>
                      <a:pt x="2147" y="276280"/>
                    </a:cubicBezTo>
                    <a:cubicBezTo>
                      <a:pt x="2147" y="243376"/>
                      <a:pt x="2147" y="210471"/>
                      <a:pt x="2147" y="177567"/>
                    </a:cubicBezTo>
                    <a:close/>
                  </a:path>
                </a:pathLst>
              </a:custGeom>
              <a:grpFill/>
              <a:ln w="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DB653CD-40A3-7DDA-F107-8B293EDD784A}"/>
                  </a:ext>
                </a:extLst>
              </p:cNvPr>
              <p:cNvSpPr/>
              <p:nvPr/>
            </p:nvSpPr>
            <p:spPr>
              <a:xfrm>
                <a:off x="3722942"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3 w 40732"/>
                  <a:gd name="connsiteY6" fmla="*/ 487852 h 521623"/>
                  <a:gd name="connsiteX7" fmla="*/ 1333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3" y="499109"/>
                      <a:pt x="1333" y="487852"/>
                    </a:cubicBezTo>
                    <a:cubicBezTo>
                      <a:pt x="-398" y="411653"/>
                      <a:pt x="1333" y="335453"/>
                      <a:pt x="1333" y="259252"/>
                    </a:cubicBezTo>
                    <a:close/>
                  </a:path>
                </a:pathLst>
              </a:custGeom>
              <a:grpFill/>
              <a:ln w="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22C148-9A07-2B73-D380-90EB7C83CFB3}"/>
                  </a:ext>
                </a:extLst>
              </p:cNvPr>
              <p:cNvSpPr/>
              <p:nvPr/>
            </p:nvSpPr>
            <p:spPr>
              <a:xfrm>
                <a:off x="5730984"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4 w 40732"/>
                  <a:gd name="connsiteY6" fmla="*/ 487852 h 521623"/>
                  <a:gd name="connsiteX7" fmla="*/ 1334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4" y="499109"/>
                      <a:pt x="1334" y="487852"/>
                    </a:cubicBezTo>
                    <a:cubicBezTo>
                      <a:pt x="-398" y="411653"/>
                      <a:pt x="1334" y="335453"/>
                      <a:pt x="1334" y="259252"/>
                    </a:cubicBezTo>
                    <a:close/>
                  </a:path>
                </a:pathLst>
              </a:custGeom>
              <a:grpFill/>
              <a:ln w="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F21A9A3-06F1-250A-1A7F-9720AD4B38BE}"/>
                  </a:ext>
                </a:extLst>
              </p:cNvPr>
              <p:cNvSpPr/>
              <p:nvPr/>
            </p:nvSpPr>
            <p:spPr>
              <a:xfrm>
                <a:off x="4727833" y="4068832"/>
                <a:ext cx="39647" cy="519996"/>
              </a:xfrm>
              <a:custGeom>
                <a:avLst/>
                <a:gdLst>
                  <a:gd name="connsiteX0" fmla="*/ 897 w 39646"/>
                  <a:gd name="connsiteY0" fmla="*/ 261735 h 519997"/>
                  <a:gd name="connsiteX1" fmla="*/ 897 w 39646"/>
                  <a:gd name="connsiteY1" fmla="*/ 33135 h 519997"/>
                  <a:gd name="connsiteX2" fmla="*/ 21679 w 39646"/>
                  <a:gd name="connsiteY2" fmla="*/ 230 h 519997"/>
                  <a:gd name="connsiteX3" fmla="*/ 38997 w 39646"/>
                  <a:gd name="connsiteY3" fmla="*/ 31403 h 519997"/>
                  <a:gd name="connsiteX4" fmla="*/ 38997 w 39646"/>
                  <a:gd name="connsiteY4" fmla="*/ 487737 h 519997"/>
                  <a:gd name="connsiteX5" fmla="*/ 20813 w 39646"/>
                  <a:gd name="connsiteY5" fmla="*/ 519776 h 519997"/>
                  <a:gd name="connsiteX6" fmla="*/ 31 w 39646"/>
                  <a:gd name="connsiteY6" fmla="*/ 486005 h 519997"/>
                  <a:gd name="connsiteX7" fmla="*/ 31 w 39646"/>
                  <a:gd name="connsiteY7" fmla="*/ 260869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6" h="519997">
                    <a:moveTo>
                      <a:pt x="897" y="261735"/>
                    </a:moveTo>
                    <a:cubicBezTo>
                      <a:pt x="897" y="185535"/>
                      <a:pt x="897" y="109335"/>
                      <a:pt x="897" y="33135"/>
                    </a:cubicBezTo>
                    <a:cubicBezTo>
                      <a:pt x="897" y="17548"/>
                      <a:pt x="-835" y="-2368"/>
                      <a:pt x="21679" y="230"/>
                    </a:cubicBezTo>
                    <a:cubicBezTo>
                      <a:pt x="28606" y="230"/>
                      <a:pt x="38997" y="21012"/>
                      <a:pt x="38997" y="31403"/>
                    </a:cubicBezTo>
                    <a:cubicBezTo>
                      <a:pt x="39863" y="183803"/>
                      <a:pt x="39863" y="336203"/>
                      <a:pt x="38997" y="487737"/>
                    </a:cubicBezTo>
                    <a:cubicBezTo>
                      <a:pt x="38997" y="498994"/>
                      <a:pt x="28606" y="518910"/>
                      <a:pt x="20813" y="519776"/>
                    </a:cubicBezTo>
                    <a:cubicBezTo>
                      <a:pt x="-1701" y="522373"/>
                      <a:pt x="31" y="501591"/>
                      <a:pt x="31" y="486005"/>
                    </a:cubicBezTo>
                    <a:cubicBezTo>
                      <a:pt x="31" y="410671"/>
                      <a:pt x="31" y="336203"/>
                      <a:pt x="31" y="260869"/>
                    </a:cubicBezTo>
                    <a:close/>
                  </a:path>
                </a:pathLst>
              </a:custGeom>
              <a:grpFill/>
              <a:ln w="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327F008-CCEB-D0DC-5AB1-D57638A8C4A4}"/>
                  </a:ext>
                </a:extLst>
              </p:cNvPr>
              <p:cNvSpPr/>
              <p:nvPr/>
            </p:nvSpPr>
            <p:spPr>
              <a:xfrm>
                <a:off x="4499263" y="2699904"/>
                <a:ext cx="484909" cy="847725"/>
              </a:xfrm>
              <a:custGeom>
                <a:avLst/>
                <a:gdLst>
                  <a:gd name="connsiteX0" fmla="*/ 385330 w 484909"/>
                  <a:gd name="connsiteY0" fmla="*/ 226868 h 847725"/>
                  <a:gd name="connsiteX1" fmla="*/ 277091 w 484909"/>
                  <a:gd name="connsiteY1" fmla="*/ 165389 h 847725"/>
                  <a:gd name="connsiteX2" fmla="*/ 277091 w 484909"/>
                  <a:gd name="connsiteY2" fmla="*/ 377536 h 847725"/>
                  <a:gd name="connsiteX3" fmla="*/ 300471 w 484909"/>
                  <a:gd name="connsiteY3" fmla="*/ 383598 h 847725"/>
                  <a:gd name="connsiteX4" fmla="*/ 402648 w 484909"/>
                  <a:gd name="connsiteY4" fmla="*/ 414771 h 847725"/>
                  <a:gd name="connsiteX5" fmla="*/ 455468 w 484909"/>
                  <a:gd name="connsiteY5" fmla="*/ 461530 h 847725"/>
                  <a:gd name="connsiteX6" fmla="*/ 484909 w 484909"/>
                  <a:gd name="connsiteY6" fmla="*/ 553316 h 847725"/>
                  <a:gd name="connsiteX7" fmla="*/ 457200 w 484909"/>
                  <a:gd name="connsiteY7" fmla="*/ 646834 h 847725"/>
                  <a:gd name="connsiteX8" fmla="*/ 384464 w 484909"/>
                  <a:gd name="connsiteY8" fmla="*/ 710911 h 847725"/>
                  <a:gd name="connsiteX9" fmla="*/ 276225 w 484909"/>
                  <a:gd name="connsiteY9" fmla="*/ 742950 h 847725"/>
                  <a:gd name="connsiteX10" fmla="*/ 276225 w 484909"/>
                  <a:gd name="connsiteY10" fmla="*/ 823480 h 847725"/>
                  <a:gd name="connsiteX11" fmla="*/ 249382 w 484909"/>
                  <a:gd name="connsiteY11" fmla="*/ 847725 h 847725"/>
                  <a:gd name="connsiteX12" fmla="*/ 222539 w 484909"/>
                  <a:gd name="connsiteY12" fmla="*/ 823480 h 847725"/>
                  <a:gd name="connsiteX13" fmla="*/ 222539 w 484909"/>
                  <a:gd name="connsiteY13" fmla="*/ 742950 h 847725"/>
                  <a:gd name="connsiteX14" fmla="*/ 103909 w 484909"/>
                  <a:gd name="connsiteY14" fmla="*/ 717839 h 847725"/>
                  <a:gd name="connsiteX15" fmla="*/ 27709 w 484909"/>
                  <a:gd name="connsiteY15" fmla="*/ 659823 h 847725"/>
                  <a:gd name="connsiteX16" fmla="*/ 0 w 484909"/>
                  <a:gd name="connsiteY16" fmla="*/ 576696 h 847725"/>
                  <a:gd name="connsiteX17" fmla="*/ 19050 w 484909"/>
                  <a:gd name="connsiteY17" fmla="*/ 514350 h 847725"/>
                  <a:gd name="connsiteX18" fmla="*/ 69273 w 484909"/>
                  <a:gd name="connsiteY18" fmla="*/ 490971 h 847725"/>
                  <a:gd name="connsiteX19" fmla="*/ 104775 w 484909"/>
                  <a:gd name="connsiteY19" fmla="*/ 504825 h 847725"/>
                  <a:gd name="connsiteX20" fmla="*/ 118630 w 484909"/>
                  <a:gd name="connsiteY20" fmla="*/ 539462 h 847725"/>
                  <a:gd name="connsiteX21" fmla="*/ 69273 w 484909"/>
                  <a:gd name="connsiteY21" fmla="*/ 582757 h 847725"/>
                  <a:gd name="connsiteX22" fmla="*/ 115166 w 484909"/>
                  <a:gd name="connsiteY22" fmla="*/ 653761 h 847725"/>
                  <a:gd name="connsiteX23" fmla="*/ 222539 w 484909"/>
                  <a:gd name="connsiteY23" fmla="*/ 681471 h 847725"/>
                  <a:gd name="connsiteX24" fmla="*/ 222539 w 484909"/>
                  <a:gd name="connsiteY24" fmla="*/ 442480 h 847725"/>
                  <a:gd name="connsiteX25" fmla="*/ 208684 w 484909"/>
                  <a:gd name="connsiteY25" fmla="*/ 439016 h 847725"/>
                  <a:gd name="connsiteX26" fmla="*/ 104775 w 484909"/>
                  <a:gd name="connsiteY26" fmla="*/ 406112 h 847725"/>
                  <a:gd name="connsiteX27" fmla="*/ 51955 w 484909"/>
                  <a:gd name="connsiteY27" fmla="*/ 363682 h 847725"/>
                  <a:gd name="connsiteX28" fmla="*/ 30307 w 484909"/>
                  <a:gd name="connsiteY28" fmla="*/ 284018 h 847725"/>
                  <a:gd name="connsiteX29" fmla="*/ 58016 w 484909"/>
                  <a:gd name="connsiteY29" fmla="*/ 192232 h 847725"/>
                  <a:gd name="connsiteX30" fmla="*/ 129020 w 484909"/>
                  <a:gd name="connsiteY30" fmla="*/ 130752 h 847725"/>
                  <a:gd name="connsiteX31" fmla="*/ 223405 w 484909"/>
                  <a:gd name="connsiteY31" fmla="*/ 104775 h 847725"/>
                  <a:gd name="connsiteX32" fmla="*/ 223405 w 484909"/>
                  <a:gd name="connsiteY32" fmla="*/ 28575 h 847725"/>
                  <a:gd name="connsiteX33" fmla="*/ 250248 w 484909"/>
                  <a:gd name="connsiteY33" fmla="*/ 0 h 847725"/>
                  <a:gd name="connsiteX34" fmla="*/ 277091 w 484909"/>
                  <a:gd name="connsiteY34" fmla="*/ 28575 h 847725"/>
                  <a:gd name="connsiteX35" fmla="*/ 277091 w 484909"/>
                  <a:gd name="connsiteY35" fmla="*/ 104775 h 847725"/>
                  <a:gd name="connsiteX36" fmla="*/ 413039 w 484909"/>
                  <a:gd name="connsiteY36" fmla="*/ 152400 h 847725"/>
                  <a:gd name="connsiteX37" fmla="*/ 463261 w 484909"/>
                  <a:gd name="connsiteY37" fmla="*/ 245052 h 847725"/>
                  <a:gd name="connsiteX38" fmla="*/ 447675 w 484909"/>
                  <a:gd name="connsiteY38" fmla="*/ 286616 h 847725"/>
                  <a:gd name="connsiteX39" fmla="*/ 409575 w 484909"/>
                  <a:gd name="connsiteY39" fmla="*/ 303068 h 847725"/>
                  <a:gd name="connsiteX40" fmla="*/ 377536 w 484909"/>
                  <a:gd name="connsiteY40" fmla="*/ 290946 h 847725"/>
                  <a:gd name="connsiteX41" fmla="*/ 364548 w 484909"/>
                  <a:gd name="connsiteY41" fmla="*/ 261505 h 847725"/>
                  <a:gd name="connsiteX42" fmla="*/ 385330 w 484909"/>
                  <a:gd name="connsiteY42" fmla="*/ 229466 h 847725"/>
                  <a:gd name="connsiteX43" fmla="*/ 224270 w 484909"/>
                  <a:gd name="connsiteY43" fmla="*/ 366280 h 847725"/>
                  <a:gd name="connsiteX44" fmla="*/ 224270 w 484909"/>
                  <a:gd name="connsiteY44" fmla="*/ 165389 h 847725"/>
                  <a:gd name="connsiteX45" fmla="*/ 137680 w 484909"/>
                  <a:gd name="connsiteY45" fmla="*/ 195696 h 847725"/>
                  <a:gd name="connsiteX46" fmla="*/ 103909 w 484909"/>
                  <a:gd name="connsiteY46" fmla="*/ 267566 h 847725"/>
                  <a:gd name="connsiteX47" fmla="*/ 126423 w 484909"/>
                  <a:gd name="connsiteY47" fmla="*/ 325582 h 847725"/>
                  <a:gd name="connsiteX48" fmla="*/ 206952 w 484909"/>
                  <a:gd name="connsiteY48" fmla="*/ 361084 h 847725"/>
                  <a:gd name="connsiteX49" fmla="*/ 224270 w 484909"/>
                  <a:gd name="connsiteY49" fmla="*/ 365414 h 847725"/>
                  <a:gd name="connsiteX50" fmla="*/ 277091 w 484909"/>
                  <a:gd name="connsiteY50" fmla="*/ 452005 h 847725"/>
                  <a:gd name="connsiteX51" fmla="*/ 277091 w 484909"/>
                  <a:gd name="connsiteY51" fmla="*/ 679739 h 847725"/>
                  <a:gd name="connsiteX52" fmla="*/ 373207 w 484909"/>
                  <a:gd name="connsiteY52" fmla="*/ 645968 h 847725"/>
                  <a:gd name="connsiteX53" fmla="*/ 411307 w 484909"/>
                  <a:gd name="connsiteY53" fmla="*/ 562841 h 847725"/>
                  <a:gd name="connsiteX54" fmla="*/ 383598 w 484909"/>
                  <a:gd name="connsiteY54" fmla="*/ 491837 h 847725"/>
                  <a:gd name="connsiteX55" fmla="*/ 292677 w 484909"/>
                  <a:gd name="connsiteY55" fmla="*/ 455468 h 847725"/>
                  <a:gd name="connsiteX56" fmla="*/ 276225 w 484909"/>
                  <a:gd name="connsiteY56" fmla="*/ 45287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4909" h="847725">
                    <a:moveTo>
                      <a:pt x="385330" y="226868"/>
                    </a:moveTo>
                    <a:cubicBezTo>
                      <a:pt x="372341" y="186170"/>
                      <a:pt x="335973" y="166255"/>
                      <a:pt x="277091" y="165389"/>
                    </a:cubicBezTo>
                    <a:lnTo>
                      <a:pt x="277091" y="377536"/>
                    </a:lnTo>
                    <a:cubicBezTo>
                      <a:pt x="282286" y="378402"/>
                      <a:pt x="290080" y="381000"/>
                      <a:pt x="300471" y="383598"/>
                    </a:cubicBezTo>
                    <a:cubicBezTo>
                      <a:pt x="349827" y="394855"/>
                      <a:pt x="383598" y="405246"/>
                      <a:pt x="402648" y="414771"/>
                    </a:cubicBezTo>
                    <a:cubicBezTo>
                      <a:pt x="421698" y="424295"/>
                      <a:pt x="439016" y="439882"/>
                      <a:pt x="455468" y="461530"/>
                    </a:cubicBezTo>
                    <a:cubicBezTo>
                      <a:pt x="475384" y="487507"/>
                      <a:pt x="484909" y="517814"/>
                      <a:pt x="484909" y="553316"/>
                    </a:cubicBezTo>
                    <a:cubicBezTo>
                      <a:pt x="484909" y="588818"/>
                      <a:pt x="475384" y="618259"/>
                      <a:pt x="457200" y="646834"/>
                    </a:cubicBezTo>
                    <a:cubicBezTo>
                      <a:pt x="439016" y="675409"/>
                      <a:pt x="414771" y="697057"/>
                      <a:pt x="384464" y="710911"/>
                    </a:cubicBezTo>
                    <a:cubicBezTo>
                      <a:pt x="356755" y="723900"/>
                      <a:pt x="320386" y="735157"/>
                      <a:pt x="276225" y="742950"/>
                    </a:cubicBezTo>
                    <a:lnTo>
                      <a:pt x="276225" y="823480"/>
                    </a:lnTo>
                    <a:cubicBezTo>
                      <a:pt x="276225" y="839932"/>
                      <a:pt x="267566" y="847725"/>
                      <a:pt x="249382" y="847725"/>
                    </a:cubicBezTo>
                    <a:cubicBezTo>
                      <a:pt x="231198" y="847725"/>
                      <a:pt x="222539" y="839932"/>
                      <a:pt x="222539" y="823480"/>
                    </a:cubicBezTo>
                    <a:lnTo>
                      <a:pt x="222539" y="742950"/>
                    </a:lnTo>
                    <a:cubicBezTo>
                      <a:pt x="175780" y="739487"/>
                      <a:pt x="135948" y="731693"/>
                      <a:pt x="103909" y="717839"/>
                    </a:cubicBezTo>
                    <a:cubicBezTo>
                      <a:pt x="71870" y="703984"/>
                      <a:pt x="45893" y="684934"/>
                      <a:pt x="27709" y="659823"/>
                    </a:cubicBezTo>
                    <a:cubicBezTo>
                      <a:pt x="8659" y="634712"/>
                      <a:pt x="0" y="607002"/>
                      <a:pt x="0" y="576696"/>
                    </a:cubicBezTo>
                    <a:cubicBezTo>
                      <a:pt x="0" y="546389"/>
                      <a:pt x="6061" y="529937"/>
                      <a:pt x="19050" y="514350"/>
                    </a:cubicBezTo>
                    <a:cubicBezTo>
                      <a:pt x="32039" y="498764"/>
                      <a:pt x="48491" y="490971"/>
                      <a:pt x="69273" y="490971"/>
                    </a:cubicBezTo>
                    <a:cubicBezTo>
                      <a:pt x="90055" y="490971"/>
                      <a:pt x="95250" y="495300"/>
                      <a:pt x="104775" y="504825"/>
                    </a:cubicBezTo>
                    <a:cubicBezTo>
                      <a:pt x="114300" y="514350"/>
                      <a:pt x="118630" y="525607"/>
                      <a:pt x="118630" y="539462"/>
                    </a:cubicBezTo>
                    <a:cubicBezTo>
                      <a:pt x="118630" y="566305"/>
                      <a:pt x="102177" y="581025"/>
                      <a:pt x="69273" y="582757"/>
                    </a:cubicBezTo>
                    <a:cubicBezTo>
                      <a:pt x="72736" y="612198"/>
                      <a:pt x="87457" y="636443"/>
                      <a:pt x="115166" y="653761"/>
                    </a:cubicBezTo>
                    <a:cubicBezTo>
                      <a:pt x="142875" y="671080"/>
                      <a:pt x="178377" y="680605"/>
                      <a:pt x="222539" y="681471"/>
                    </a:cubicBezTo>
                    <a:lnTo>
                      <a:pt x="222539" y="442480"/>
                    </a:lnTo>
                    <a:lnTo>
                      <a:pt x="208684" y="439016"/>
                    </a:lnTo>
                    <a:cubicBezTo>
                      <a:pt x="157596" y="425161"/>
                      <a:pt x="122959" y="413905"/>
                      <a:pt x="104775" y="406112"/>
                    </a:cubicBezTo>
                    <a:cubicBezTo>
                      <a:pt x="82261" y="395721"/>
                      <a:pt x="64077" y="381866"/>
                      <a:pt x="51955" y="363682"/>
                    </a:cubicBezTo>
                    <a:cubicBezTo>
                      <a:pt x="37234" y="342900"/>
                      <a:pt x="30307" y="316057"/>
                      <a:pt x="30307" y="284018"/>
                    </a:cubicBezTo>
                    <a:cubicBezTo>
                      <a:pt x="30307" y="251980"/>
                      <a:pt x="39832" y="220807"/>
                      <a:pt x="58016" y="192232"/>
                    </a:cubicBezTo>
                    <a:cubicBezTo>
                      <a:pt x="76200" y="163657"/>
                      <a:pt x="100445" y="142875"/>
                      <a:pt x="129020" y="130752"/>
                    </a:cubicBezTo>
                    <a:cubicBezTo>
                      <a:pt x="153266" y="120362"/>
                      <a:pt x="185305" y="111702"/>
                      <a:pt x="223405" y="104775"/>
                    </a:cubicBezTo>
                    <a:lnTo>
                      <a:pt x="223405" y="28575"/>
                    </a:lnTo>
                    <a:cubicBezTo>
                      <a:pt x="223405" y="9525"/>
                      <a:pt x="232064" y="0"/>
                      <a:pt x="250248" y="0"/>
                    </a:cubicBezTo>
                    <a:cubicBezTo>
                      <a:pt x="268432" y="0"/>
                      <a:pt x="277091" y="9525"/>
                      <a:pt x="277091" y="28575"/>
                    </a:cubicBezTo>
                    <a:lnTo>
                      <a:pt x="277091" y="104775"/>
                    </a:lnTo>
                    <a:cubicBezTo>
                      <a:pt x="334241" y="110837"/>
                      <a:pt x="379268" y="127289"/>
                      <a:pt x="413039" y="152400"/>
                    </a:cubicBezTo>
                    <a:cubicBezTo>
                      <a:pt x="446809" y="177511"/>
                      <a:pt x="463261" y="208684"/>
                      <a:pt x="463261" y="245052"/>
                    </a:cubicBezTo>
                    <a:cubicBezTo>
                      <a:pt x="463261" y="281420"/>
                      <a:pt x="458066" y="275359"/>
                      <a:pt x="447675" y="286616"/>
                    </a:cubicBezTo>
                    <a:cubicBezTo>
                      <a:pt x="437284" y="297873"/>
                      <a:pt x="425161" y="303068"/>
                      <a:pt x="409575" y="303068"/>
                    </a:cubicBezTo>
                    <a:cubicBezTo>
                      <a:pt x="393989" y="303068"/>
                      <a:pt x="386195" y="298739"/>
                      <a:pt x="377536" y="290946"/>
                    </a:cubicBezTo>
                    <a:cubicBezTo>
                      <a:pt x="368877" y="283152"/>
                      <a:pt x="364548" y="272761"/>
                      <a:pt x="364548" y="261505"/>
                    </a:cubicBezTo>
                    <a:cubicBezTo>
                      <a:pt x="364548" y="250248"/>
                      <a:pt x="371475" y="238125"/>
                      <a:pt x="385330" y="229466"/>
                    </a:cubicBezTo>
                    <a:close/>
                    <a:moveTo>
                      <a:pt x="224270" y="366280"/>
                    </a:moveTo>
                    <a:lnTo>
                      <a:pt x="224270" y="165389"/>
                    </a:lnTo>
                    <a:cubicBezTo>
                      <a:pt x="188768" y="166255"/>
                      <a:pt x="160193" y="176646"/>
                      <a:pt x="137680" y="195696"/>
                    </a:cubicBezTo>
                    <a:cubicBezTo>
                      <a:pt x="115166" y="214746"/>
                      <a:pt x="103909" y="238991"/>
                      <a:pt x="103909" y="267566"/>
                    </a:cubicBezTo>
                    <a:cubicBezTo>
                      <a:pt x="103909" y="296141"/>
                      <a:pt x="111702" y="312593"/>
                      <a:pt x="126423" y="325582"/>
                    </a:cubicBezTo>
                    <a:cubicBezTo>
                      <a:pt x="142009" y="339436"/>
                      <a:pt x="168852" y="350693"/>
                      <a:pt x="206952" y="361084"/>
                    </a:cubicBezTo>
                    <a:cubicBezTo>
                      <a:pt x="210416" y="361084"/>
                      <a:pt x="215611" y="363682"/>
                      <a:pt x="224270" y="365414"/>
                    </a:cubicBezTo>
                    <a:close/>
                    <a:moveTo>
                      <a:pt x="277091" y="452005"/>
                    </a:moveTo>
                    <a:lnTo>
                      <a:pt x="277091" y="679739"/>
                    </a:lnTo>
                    <a:cubicBezTo>
                      <a:pt x="316057" y="679739"/>
                      <a:pt x="348096" y="667616"/>
                      <a:pt x="373207" y="645968"/>
                    </a:cubicBezTo>
                    <a:cubicBezTo>
                      <a:pt x="399184" y="623455"/>
                      <a:pt x="411307" y="595746"/>
                      <a:pt x="411307" y="562841"/>
                    </a:cubicBezTo>
                    <a:cubicBezTo>
                      <a:pt x="411307" y="529937"/>
                      <a:pt x="401782" y="508289"/>
                      <a:pt x="383598" y="491837"/>
                    </a:cubicBezTo>
                    <a:cubicBezTo>
                      <a:pt x="365414" y="475384"/>
                      <a:pt x="335107" y="463261"/>
                      <a:pt x="292677" y="455468"/>
                    </a:cubicBezTo>
                    <a:cubicBezTo>
                      <a:pt x="290080" y="455468"/>
                      <a:pt x="284884" y="453737"/>
                      <a:pt x="276225" y="452871"/>
                    </a:cubicBezTo>
                    <a:close/>
                  </a:path>
                </a:pathLst>
              </a:custGeom>
              <a:grp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6868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0EA77B3-2CC8-79CA-162A-D313E3270CF5}"/>
              </a:ext>
            </a:extLst>
          </p:cNvPr>
          <p:cNvPicPr>
            <a:picLocks noChangeAspect="1"/>
          </p:cNvPicPr>
          <p:nvPr/>
        </p:nvPicPr>
        <p:blipFill rotWithShape="1">
          <a:blip r:embed="rId2" cstate="email">
            <a:alphaModFix/>
            <a:grayscl/>
            <a:extLst>
              <a:ext uri="{BEBA8EAE-BF5A-486C-A8C5-ECC9F3942E4B}">
                <a14:imgProps xmlns:a14="http://schemas.microsoft.com/office/drawing/2010/main">
                  <a14:imgLayer r:embed="rId3">
                    <a14:imgEffect>
                      <a14:saturation sat="97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36" name="Round Diagonal Corner Rectangle 135">
            <a:extLst>
              <a:ext uri="{FF2B5EF4-FFF2-40B4-BE49-F238E27FC236}">
                <a16:creationId xmlns:a16="http://schemas.microsoft.com/office/drawing/2014/main" id="{843F35EE-0FD9-4ACA-0680-0DE5F39AF1E0}"/>
              </a:ext>
            </a:extLst>
          </p:cNvPr>
          <p:cNvSpPr/>
          <p:nvPr/>
        </p:nvSpPr>
        <p:spPr>
          <a:xfrm>
            <a:off x="7469420" y="1970960"/>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400" dirty="0">
                <a:solidFill>
                  <a:schemeClr val="tx1"/>
                </a:solidFill>
                <a:latin typeface="Century Gothic" panose="020B0502020202020204" pitchFamily="34" charset="0"/>
              </a:rPr>
              <a:t>Text</a:t>
            </a:r>
          </a:p>
        </p:txBody>
      </p:sp>
      <p:sp>
        <p:nvSpPr>
          <p:cNvPr id="147" name="Round Diagonal Corner Rectangle 146">
            <a:extLst>
              <a:ext uri="{FF2B5EF4-FFF2-40B4-BE49-F238E27FC236}">
                <a16:creationId xmlns:a16="http://schemas.microsoft.com/office/drawing/2014/main" id="{15C3D0B8-ADD4-C845-7B22-3FF5C7E95AEC}"/>
              </a:ext>
            </a:extLst>
          </p:cNvPr>
          <p:cNvSpPr/>
          <p:nvPr/>
        </p:nvSpPr>
        <p:spPr>
          <a:xfrm>
            <a:off x="7500099" y="3588247"/>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400" dirty="0">
                <a:solidFill>
                  <a:schemeClr val="tx1"/>
                </a:solidFill>
                <a:latin typeface="Century Gothic" panose="020B0502020202020204" pitchFamily="34" charset="0"/>
              </a:rPr>
              <a:t>Text</a:t>
            </a:r>
          </a:p>
        </p:txBody>
      </p:sp>
      <p:sp>
        <p:nvSpPr>
          <p:cNvPr id="148" name="Round Diagonal Corner Rectangle 147">
            <a:extLst>
              <a:ext uri="{FF2B5EF4-FFF2-40B4-BE49-F238E27FC236}">
                <a16:creationId xmlns:a16="http://schemas.microsoft.com/office/drawing/2014/main" id="{924AE4A4-B020-F255-CC3A-F2C5E6E2D608}"/>
              </a:ext>
            </a:extLst>
          </p:cNvPr>
          <p:cNvSpPr/>
          <p:nvPr/>
        </p:nvSpPr>
        <p:spPr>
          <a:xfrm>
            <a:off x="7475216" y="5245282"/>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400" dirty="0">
                <a:solidFill>
                  <a:schemeClr val="tx1"/>
                </a:solidFill>
                <a:latin typeface="Century Gothic" panose="020B0502020202020204" pitchFamily="34" charset="0"/>
              </a:rPr>
              <a:t>Text</a:t>
            </a:r>
          </a:p>
        </p:txBody>
      </p:sp>
      <p:sp>
        <p:nvSpPr>
          <p:cNvPr id="125" name="Round Diagonal Corner Rectangle 124">
            <a:extLst>
              <a:ext uri="{FF2B5EF4-FFF2-40B4-BE49-F238E27FC236}">
                <a16:creationId xmlns:a16="http://schemas.microsoft.com/office/drawing/2014/main" id="{13AEF7D0-6E76-852D-D4F9-E32FA0072823}"/>
              </a:ext>
            </a:extLst>
          </p:cNvPr>
          <p:cNvSpPr/>
          <p:nvPr/>
        </p:nvSpPr>
        <p:spPr>
          <a:xfrm>
            <a:off x="7494303" y="313925"/>
            <a:ext cx="4527266" cy="1405511"/>
          </a:xfrm>
          <a:prstGeom prst="round2DiagRect">
            <a:avLst>
              <a:gd name="adj1" fmla="val 0"/>
              <a:gd name="adj2" fmla="val 13488"/>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731520" tIns="91440" rIns="91440" bIns="91440" rtlCol="0" anchor="t" anchorCtr="0"/>
          <a:lstStyle/>
          <a:p>
            <a:pPr>
              <a:spcAft>
                <a:spcPts val="300"/>
              </a:spcAft>
            </a:pPr>
            <a:r>
              <a:rPr lang="en-US" sz="1400" dirty="0">
                <a:solidFill>
                  <a:schemeClr val="tx1"/>
                </a:solidFill>
                <a:latin typeface="Century Gothic" panose="020B0502020202020204" pitchFamily="34" charset="0"/>
              </a:rPr>
              <a:t>Text</a:t>
            </a:r>
          </a:p>
        </p:txBody>
      </p:sp>
      <p:sp>
        <p:nvSpPr>
          <p:cNvPr id="30" name="Rectangle 29">
            <a:extLst>
              <a:ext uri="{FF2B5EF4-FFF2-40B4-BE49-F238E27FC236}">
                <a16:creationId xmlns:a16="http://schemas.microsoft.com/office/drawing/2014/main" id="{6A2D7605-D663-437A-A3DD-BCC3862E6460}"/>
              </a:ext>
            </a:extLst>
          </p:cNvPr>
          <p:cNvSpPr/>
          <p:nvPr/>
        </p:nvSpPr>
        <p:spPr>
          <a:xfrm>
            <a:off x="1" y="0"/>
            <a:ext cx="682486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37484DE-50AC-BE05-96B7-DFC1851BFDE4}"/>
              </a:ext>
            </a:extLst>
          </p:cNvPr>
          <p:cNvSpPr txBox="1"/>
          <p:nvPr/>
        </p:nvSpPr>
        <p:spPr>
          <a:xfrm rot="16200000" flipH="1">
            <a:off x="3399062" y="1400259"/>
            <a:ext cx="51969" cy="4839587"/>
          </a:xfrm>
          <a:prstGeom prst="rect">
            <a:avLst/>
          </a:prstGeom>
          <a:solidFill>
            <a:srgbClr val="A1E500"/>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5" name="TextBox 34">
            <a:extLst>
              <a:ext uri="{FF2B5EF4-FFF2-40B4-BE49-F238E27FC236}">
                <a16:creationId xmlns:a16="http://schemas.microsoft.com/office/drawing/2014/main" id="{D292C72A-EA96-E984-D8A2-2F5A4B230AB5}"/>
              </a:ext>
            </a:extLst>
          </p:cNvPr>
          <p:cNvSpPr txBox="1"/>
          <p:nvPr/>
        </p:nvSpPr>
        <p:spPr>
          <a:xfrm rot="16200000">
            <a:off x="2510646" y="2341700"/>
            <a:ext cx="1828800" cy="4839587"/>
          </a:xfrm>
          <a:prstGeom prst="rect">
            <a:avLst/>
          </a:prstGeom>
          <a:solidFill>
            <a:srgbClr val="A1E500">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4" name="TextBox 33">
            <a:extLst>
              <a:ext uri="{FF2B5EF4-FFF2-40B4-BE49-F238E27FC236}">
                <a16:creationId xmlns:a16="http://schemas.microsoft.com/office/drawing/2014/main" id="{65EB6B52-F64A-449C-4085-D5936472400C}"/>
              </a:ext>
            </a:extLst>
          </p:cNvPr>
          <p:cNvSpPr txBox="1"/>
          <p:nvPr/>
        </p:nvSpPr>
        <p:spPr>
          <a:xfrm rot="16200000" flipH="1">
            <a:off x="3399062" y="-896767"/>
            <a:ext cx="51969" cy="4839587"/>
          </a:xfrm>
          <a:prstGeom prst="rect">
            <a:avLst/>
          </a:prstGeom>
          <a:solidFill>
            <a:srgbClr val="00E57B"/>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6" name="TextBox 35">
            <a:extLst>
              <a:ext uri="{FF2B5EF4-FFF2-40B4-BE49-F238E27FC236}">
                <a16:creationId xmlns:a16="http://schemas.microsoft.com/office/drawing/2014/main" id="{B0364110-3766-CF5D-EA1D-2A5DB157D67D}"/>
              </a:ext>
            </a:extLst>
          </p:cNvPr>
          <p:cNvSpPr txBox="1"/>
          <p:nvPr/>
        </p:nvSpPr>
        <p:spPr>
          <a:xfrm rot="16200000">
            <a:off x="2510646" y="44674"/>
            <a:ext cx="1828800" cy="4839587"/>
          </a:xfrm>
          <a:prstGeom prst="rect">
            <a:avLst/>
          </a:prstGeom>
          <a:solidFill>
            <a:srgbClr val="00E57B">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1" name="TextBox 30">
            <a:extLst>
              <a:ext uri="{FF2B5EF4-FFF2-40B4-BE49-F238E27FC236}">
                <a16:creationId xmlns:a16="http://schemas.microsoft.com/office/drawing/2014/main" id="{8E930107-AFD7-F19A-550B-32A41DB92841}"/>
              </a:ext>
            </a:extLst>
          </p:cNvPr>
          <p:cNvSpPr txBox="1"/>
          <p:nvPr/>
        </p:nvSpPr>
        <p:spPr>
          <a:xfrm flipH="1">
            <a:off x="5529858" y="1084877"/>
            <a:ext cx="51969" cy="4839587"/>
          </a:xfrm>
          <a:prstGeom prst="rect">
            <a:avLst/>
          </a:prstGeom>
          <a:solidFill>
            <a:srgbClr val="A1E500"/>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2" name="TextBox 31">
            <a:extLst>
              <a:ext uri="{FF2B5EF4-FFF2-40B4-BE49-F238E27FC236}">
                <a16:creationId xmlns:a16="http://schemas.microsoft.com/office/drawing/2014/main" id="{A3545E5D-81EA-6220-5E04-684D5C0548D9}"/>
              </a:ext>
            </a:extLst>
          </p:cNvPr>
          <p:cNvSpPr txBox="1"/>
          <p:nvPr/>
        </p:nvSpPr>
        <p:spPr>
          <a:xfrm flipH="1">
            <a:off x="3232832" y="1084877"/>
            <a:ext cx="51969" cy="4839587"/>
          </a:xfrm>
          <a:prstGeom prst="rect">
            <a:avLst/>
          </a:prstGeom>
          <a:solidFill>
            <a:srgbClr val="00E57B"/>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1" name="TextBox 10">
            <a:extLst>
              <a:ext uri="{FF2B5EF4-FFF2-40B4-BE49-F238E27FC236}">
                <a16:creationId xmlns:a16="http://schemas.microsoft.com/office/drawing/2014/main" id="{9EDE7129-D5B4-399A-186C-04710C25FA50}"/>
              </a:ext>
            </a:extLst>
          </p:cNvPr>
          <p:cNvSpPr txBox="1"/>
          <p:nvPr/>
        </p:nvSpPr>
        <p:spPr>
          <a:xfrm>
            <a:off x="3709184" y="1084877"/>
            <a:ext cx="1828800" cy="4839587"/>
          </a:xfrm>
          <a:prstGeom prst="rect">
            <a:avLst/>
          </a:prstGeom>
          <a:solidFill>
            <a:srgbClr val="A1E500">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12" name="TextBox 11">
            <a:extLst>
              <a:ext uri="{FF2B5EF4-FFF2-40B4-BE49-F238E27FC236}">
                <a16:creationId xmlns:a16="http://schemas.microsoft.com/office/drawing/2014/main" id="{2F2B779B-C3F5-39BF-1F64-06C7E5C8E371}"/>
              </a:ext>
            </a:extLst>
          </p:cNvPr>
          <p:cNvSpPr txBox="1"/>
          <p:nvPr/>
        </p:nvSpPr>
        <p:spPr>
          <a:xfrm>
            <a:off x="1412158" y="1084877"/>
            <a:ext cx="1828800" cy="4839587"/>
          </a:xfrm>
          <a:prstGeom prst="rect">
            <a:avLst/>
          </a:prstGeom>
          <a:solidFill>
            <a:srgbClr val="00E57B">
              <a:alpha val="40000"/>
            </a:srgbClr>
          </a:solidFill>
        </p:spPr>
        <p:txBody>
          <a:bodyPr wrap="square" lIns="0" tIns="0" rIns="0" bIns="0" rtlCol="0" anchor="ctr" anchorCtr="0">
            <a:noAutofit/>
          </a:bodyPr>
          <a:lstStyle/>
          <a:p>
            <a:pPr algn="ctr"/>
            <a:endParaRPr lang="en-US" spc="300" dirty="0">
              <a:latin typeface="Century Gothic" panose="020B0502020202020204" pitchFamily="34" charset="0"/>
            </a:endParaRPr>
          </a:p>
        </p:txBody>
      </p:sp>
      <p:sp>
        <p:nvSpPr>
          <p:cNvPr id="3" name="TextBox 2">
            <a:extLst>
              <a:ext uri="{FF2B5EF4-FFF2-40B4-BE49-F238E27FC236}">
                <a16:creationId xmlns:a16="http://schemas.microsoft.com/office/drawing/2014/main" id="{8FC8DC7A-DDE5-4E2E-BB8D-ED34FF0331AA}"/>
              </a:ext>
            </a:extLst>
          </p:cNvPr>
          <p:cNvSpPr txBox="1"/>
          <p:nvPr/>
        </p:nvSpPr>
        <p:spPr>
          <a:xfrm>
            <a:off x="1270258" y="259221"/>
            <a:ext cx="4445866" cy="584775"/>
          </a:xfrm>
          <a:prstGeom prst="rect">
            <a:avLst/>
          </a:prstGeom>
          <a:noFill/>
        </p:spPr>
        <p:txBody>
          <a:bodyPr wrap="square" rtlCol="0">
            <a:spAutoFit/>
          </a:bodyPr>
          <a:lstStyle/>
          <a:p>
            <a:pPr algn="ctr"/>
            <a:r>
              <a:rPr lang="en-US" sz="3200" spc="300" dirty="0">
                <a:latin typeface="Century Gothic" panose="020B0502020202020204" pitchFamily="34" charset="0"/>
              </a:rPr>
              <a:t>PRODUCTS</a:t>
            </a:r>
          </a:p>
        </p:txBody>
      </p:sp>
      <p:sp>
        <p:nvSpPr>
          <p:cNvPr id="4" name="TextBox 3">
            <a:extLst>
              <a:ext uri="{FF2B5EF4-FFF2-40B4-BE49-F238E27FC236}">
                <a16:creationId xmlns:a16="http://schemas.microsoft.com/office/drawing/2014/main" id="{242132E7-F75B-546F-B0FD-6A62A48A0A15}"/>
              </a:ext>
            </a:extLst>
          </p:cNvPr>
          <p:cNvSpPr txBox="1"/>
          <p:nvPr/>
        </p:nvSpPr>
        <p:spPr>
          <a:xfrm rot="16200000">
            <a:off x="-1754251" y="3279720"/>
            <a:ext cx="4434141" cy="584775"/>
          </a:xfrm>
          <a:prstGeom prst="rect">
            <a:avLst/>
          </a:prstGeom>
          <a:noFill/>
        </p:spPr>
        <p:txBody>
          <a:bodyPr wrap="square" rtlCol="0">
            <a:spAutoFit/>
          </a:bodyPr>
          <a:lstStyle/>
          <a:p>
            <a:pPr algn="ctr"/>
            <a:r>
              <a:rPr lang="en-US" sz="3200" spc="300" dirty="0">
                <a:latin typeface="Century Gothic" panose="020B0502020202020204" pitchFamily="34" charset="0"/>
              </a:rPr>
              <a:t>MARKETS</a:t>
            </a:r>
          </a:p>
        </p:txBody>
      </p:sp>
      <p:sp>
        <p:nvSpPr>
          <p:cNvPr id="5" name="Right Arrow 4">
            <a:extLst>
              <a:ext uri="{FF2B5EF4-FFF2-40B4-BE49-F238E27FC236}">
                <a16:creationId xmlns:a16="http://schemas.microsoft.com/office/drawing/2014/main" id="{00548CF7-5989-671A-9A49-048F1FE64B62}"/>
              </a:ext>
            </a:extLst>
          </p:cNvPr>
          <p:cNvSpPr/>
          <p:nvPr/>
        </p:nvSpPr>
        <p:spPr>
          <a:xfrm rot="10800000" flipH="1" flipV="1">
            <a:off x="1270258" y="5915012"/>
            <a:ext cx="4731762" cy="584775"/>
          </a:xfrm>
          <a:prstGeom prst="rightArrow">
            <a:avLst>
              <a:gd name="adj1" fmla="val 42661"/>
              <a:gd name="adj2" fmla="val 61837"/>
            </a:avLst>
          </a:prstGeom>
          <a:gradFill flip="none" rotWithShape="1">
            <a:gsLst>
              <a:gs pos="100000">
                <a:srgbClr val="127F30"/>
              </a:gs>
              <a:gs pos="33000">
                <a:srgbClr val="B8E500"/>
              </a:gs>
              <a:gs pos="85000">
                <a:srgbClr val="00E57B"/>
              </a:gs>
              <a:gs pos="7000">
                <a:srgbClr val="9EBF1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tx1"/>
                </a:solidFill>
                <a:latin typeface="Century Gothic" panose="020B0502020202020204" pitchFamily="34" charset="0"/>
              </a:rPr>
              <a:t>INCREASED RISK</a:t>
            </a:r>
          </a:p>
        </p:txBody>
      </p:sp>
      <p:sp>
        <p:nvSpPr>
          <p:cNvPr id="6" name="TextBox 5">
            <a:extLst>
              <a:ext uri="{FF2B5EF4-FFF2-40B4-BE49-F238E27FC236}">
                <a16:creationId xmlns:a16="http://schemas.microsoft.com/office/drawing/2014/main" id="{5819DF80-E4EC-3FE7-375D-BF26390F4DE0}"/>
              </a:ext>
            </a:extLst>
          </p:cNvPr>
          <p:cNvSpPr txBox="1"/>
          <p:nvPr/>
        </p:nvSpPr>
        <p:spPr>
          <a:xfrm rot="16200000">
            <a:off x="-66509" y="2275458"/>
            <a:ext cx="2147307" cy="306467"/>
          </a:xfrm>
          <a:prstGeom prst="roundRect">
            <a:avLst/>
          </a:prstGeom>
          <a:solidFill>
            <a:srgbClr val="00E57B"/>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EXISTING</a:t>
            </a:r>
          </a:p>
        </p:txBody>
      </p:sp>
      <p:sp>
        <p:nvSpPr>
          <p:cNvPr id="7" name="TextBox 6">
            <a:extLst>
              <a:ext uri="{FF2B5EF4-FFF2-40B4-BE49-F238E27FC236}">
                <a16:creationId xmlns:a16="http://schemas.microsoft.com/office/drawing/2014/main" id="{1B2ADE47-0A4A-3714-AFDD-ABFD7D8297AC}"/>
              </a:ext>
            </a:extLst>
          </p:cNvPr>
          <p:cNvSpPr txBox="1"/>
          <p:nvPr/>
        </p:nvSpPr>
        <p:spPr>
          <a:xfrm rot="16200000">
            <a:off x="-66509" y="4570945"/>
            <a:ext cx="2147307" cy="306467"/>
          </a:xfrm>
          <a:prstGeom prst="roundRect">
            <a:avLst/>
          </a:prstGeom>
          <a:solidFill>
            <a:srgbClr val="B8E500"/>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NEW</a:t>
            </a:r>
          </a:p>
        </p:txBody>
      </p:sp>
      <p:sp>
        <p:nvSpPr>
          <p:cNvPr id="9" name="TextBox 8">
            <a:extLst>
              <a:ext uri="{FF2B5EF4-FFF2-40B4-BE49-F238E27FC236}">
                <a16:creationId xmlns:a16="http://schemas.microsoft.com/office/drawing/2014/main" id="{A10BED8F-F553-4838-3FDA-306343EE6490}"/>
              </a:ext>
            </a:extLst>
          </p:cNvPr>
          <p:cNvSpPr txBox="1"/>
          <p:nvPr/>
        </p:nvSpPr>
        <p:spPr>
          <a:xfrm>
            <a:off x="3567284" y="933536"/>
            <a:ext cx="2148840" cy="306467"/>
          </a:xfrm>
          <a:prstGeom prst="roundRect">
            <a:avLst/>
          </a:prstGeom>
          <a:solidFill>
            <a:srgbClr val="B8E500"/>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NEW</a:t>
            </a:r>
          </a:p>
        </p:txBody>
      </p:sp>
      <p:sp>
        <p:nvSpPr>
          <p:cNvPr id="10" name="TextBox 9">
            <a:extLst>
              <a:ext uri="{FF2B5EF4-FFF2-40B4-BE49-F238E27FC236}">
                <a16:creationId xmlns:a16="http://schemas.microsoft.com/office/drawing/2014/main" id="{E361025A-859E-E953-A838-07F134038FF2}"/>
              </a:ext>
            </a:extLst>
          </p:cNvPr>
          <p:cNvSpPr txBox="1"/>
          <p:nvPr/>
        </p:nvSpPr>
        <p:spPr>
          <a:xfrm>
            <a:off x="1270258" y="933536"/>
            <a:ext cx="2148840" cy="306467"/>
          </a:xfrm>
          <a:prstGeom prst="roundRect">
            <a:avLst/>
          </a:prstGeom>
          <a:solidFill>
            <a:srgbClr val="00E57B"/>
          </a:solidFill>
          <a:effectLst>
            <a:outerShdw blurRad="50800" dist="38100" dir="2700000" algn="tl" rotWithShape="0">
              <a:prstClr val="black">
                <a:alpha val="40000"/>
              </a:prstClr>
            </a:outerShdw>
          </a:effectLst>
        </p:spPr>
        <p:txBody>
          <a:bodyPr wrap="square" lIns="0" tIns="0" rIns="0" bIns="0" rtlCol="0" anchor="ctr" anchorCtr="0">
            <a:spAutoFit/>
          </a:bodyPr>
          <a:lstStyle/>
          <a:p>
            <a:pPr algn="ctr"/>
            <a:r>
              <a:rPr lang="en-US" spc="300" dirty="0">
                <a:latin typeface="Century Gothic" panose="020B0502020202020204" pitchFamily="34" charset="0"/>
              </a:rPr>
              <a:t>EXISTING</a:t>
            </a:r>
          </a:p>
        </p:txBody>
      </p:sp>
      <p:sp>
        <p:nvSpPr>
          <p:cNvPr id="15" name="Rectangle 14">
            <a:extLst>
              <a:ext uri="{FF2B5EF4-FFF2-40B4-BE49-F238E27FC236}">
                <a16:creationId xmlns:a16="http://schemas.microsoft.com/office/drawing/2014/main" id="{5FBE3050-3530-6099-CB58-CF19A1BB06E4}"/>
              </a:ext>
            </a:extLst>
          </p:cNvPr>
          <p:cNvSpPr/>
          <p:nvPr/>
        </p:nvSpPr>
        <p:spPr>
          <a:xfrm>
            <a:off x="1270258" y="1355039"/>
            <a:ext cx="2148840" cy="2147307"/>
          </a:xfrm>
          <a:prstGeom prst="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Market Penetration</a:t>
            </a:r>
          </a:p>
        </p:txBody>
      </p:sp>
      <p:sp>
        <p:nvSpPr>
          <p:cNvPr id="18" name="Rectangle 17">
            <a:extLst>
              <a:ext uri="{FF2B5EF4-FFF2-40B4-BE49-F238E27FC236}">
                <a16:creationId xmlns:a16="http://schemas.microsoft.com/office/drawing/2014/main" id="{1C1C30A7-08EB-B309-BC52-C49F2F958EF9}"/>
              </a:ext>
            </a:extLst>
          </p:cNvPr>
          <p:cNvSpPr/>
          <p:nvPr/>
        </p:nvSpPr>
        <p:spPr>
          <a:xfrm>
            <a:off x="3567284" y="1355039"/>
            <a:ext cx="2148840" cy="2147307"/>
          </a:xfrm>
          <a:prstGeom prst="rect">
            <a:avLst/>
          </a:prstGeom>
          <a:solidFill>
            <a:srgbClr val="127F3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Product Development</a:t>
            </a:r>
          </a:p>
        </p:txBody>
      </p:sp>
      <p:sp>
        <p:nvSpPr>
          <p:cNvPr id="21" name="Rectangle 20">
            <a:extLst>
              <a:ext uri="{FF2B5EF4-FFF2-40B4-BE49-F238E27FC236}">
                <a16:creationId xmlns:a16="http://schemas.microsoft.com/office/drawing/2014/main" id="{FD3FC7DA-6B21-4EB0-D951-511ACFDCAC1B}"/>
              </a:ext>
            </a:extLst>
          </p:cNvPr>
          <p:cNvSpPr/>
          <p:nvPr/>
        </p:nvSpPr>
        <p:spPr>
          <a:xfrm>
            <a:off x="1270258" y="3641873"/>
            <a:ext cx="2148840" cy="2147307"/>
          </a:xfrm>
          <a:prstGeom prst="rect">
            <a:avLst/>
          </a:prstGeom>
          <a:solidFill>
            <a:srgbClr val="5F7F0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r>
              <a:rPr lang="en-US" sz="2300" dirty="0">
                <a:solidFill>
                  <a:schemeClr val="bg1"/>
                </a:solidFill>
                <a:latin typeface="Century Gothic" panose="020B0502020202020204" pitchFamily="34" charset="0"/>
              </a:rPr>
              <a:t>Market Development</a:t>
            </a:r>
          </a:p>
        </p:txBody>
      </p:sp>
      <p:sp>
        <p:nvSpPr>
          <p:cNvPr id="26" name="Rectangle 25">
            <a:extLst>
              <a:ext uri="{FF2B5EF4-FFF2-40B4-BE49-F238E27FC236}">
                <a16:creationId xmlns:a16="http://schemas.microsoft.com/office/drawing/2014/main" id="{1F1C9B9C-77D4-88C0-F3E6-A94E5627CFEA}"/>
              </a:ext>
            </a:extLst>
          </p:cNvPr>
          <p:cNvSpPr/>
          <p:nvPr/>
        </p:nvSpPr>
        <p:spPr>
          <a:xfrm>
            <a:off x="3567284" y="3641873"/>
            <a:ext cx="2148840" cy="2147307"/>
          </a:xfrm>
          <a:prstGeom prst="rect">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274320" rIns="0" rtlCol="0" anchor="t" anchorCtr="0"/>
          <a:lstStyle/>
          <a:p>
            <a:pPr algn="ctr"/>
            <a:r>
              <a:rPr lang="en-US" sz="2300" dirty="0">
                <a:solidFill>
                  <a:schemeClr val="bg1"/>
                </a:solidFill>
                <a:latin typeface="Century Gothic" panose="020B0502020202020204" pitchFamily="34" charset="0"/>
              </a:rPr>
              <a:t>Diversification</a:t>
            </a:r>
          </a:p>
        </p:txBody>
      </p:sp>
      <p:sp>
        <p:nvSpPr>
          <p:cNvPr id="8" name="Right Arrow 7">
            <a:extLst>
              <a:ext uri="{FF2B5EF4-FFF2-40B4-BE49-F238E27FC236}">
                <a16:creationId xmlns:a16="http://schemas.microsoft.com/office/drawing/2014/main" id="{8A0A04F9-4D42-782E-C73F-334B83B66DF6}"/>
              </a:ext>
            </a:extLst>
          </p:cNvPr>
          <p:cNvSpPr/>
          <p:nvPr/>
        </p:nvSpPr>
        <p:spPr>
          <a:xfrm rot="16200000" flipH="1" flipV="1">
            <a:off x="3766957" y="3428507"/>
            <a:ext cx="4731714" cy="584775"/>
          </a:xfrm>
          <a:prstGeom prst="rightArrow">
            <a:avLst>
              <a:gd name="adj1" fmla="val 42661"/>
              <a:gd name="adj2" fmla="val 61837"/>
            </a:avLst>
          </a:prstGeom>
          <a:gradFill flip="none" rotWithShape="1">
            <a:gsLst>
              <a:gs pos="100000">
                <a:srgbClr val="127F30"/>
              </a:gs>
              <a:gs pos="33000">
                <a:srgbClr val="B8E500"/>
              </a:gs>
              <a:gs pos="85000">
                <a:srgbClr val="00E57B"/>
              </a:gs>
              <a:gs pos="7000">
                <a:srgbClr val="9EBF1B"/>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spc="300" dirty="0">
                <a:solidFill>
                  <a:schemeClr val="tx1"/>
                </a:solidFill>
                <a:latin typeface="Century Gothic" panose="020B0502020202020204" pitchFamily="34" charset="0"/>
              </a:rPr>
              <a:t>INCREASED RISK</a:t>
            </a:r>
          </a:p>
        </p:txBody>
      </p:sp>
      <p:grpSp>
        <p:nvGrpSpPr>
          <p:cNvPr id="55" name="Graphic 2">
            <a:extLst>
              <a:ext uri="{FF2B5EF4-FFF2-40B4-BE49-F238E27FC236}">
                <a16:creationId xmlns:a16="http://schemas.microsoft.com/office/drawing/2014/main" id="{715BF6A1-CB7B-F0CA-7BC1-0DF092737CF0}"/>
              </a:ext>
            </a:extLst>
          </p:cNvPr>
          <p:cNvGrpSpPr/>
          <p:nvPr/>
        </p:nvGrpSpPr>
        <p:grpSpPr>
          <a:xfrm>
            <a:off x="1660723" y="4761493"/>
            <a:ext cx="1187914" cy="826963"/>
            <a:chOff x="3646343" y="657225"/>
            <a:chExt cx="2436719" cy="1696315"/>
          </a:xfrm>
          <a:solidFill>
            <a:schemeClr val="bg1"/>
          </a:solidFill>
        </p:grpSpPr>
        <p:sp>
          <p:nvSpPr>
            <p:cNvPr id="56" name="Freeform 55">
              <a:extLst>
                <a:ext uri="{FF2B5EF4-FFF2-40B4-BE49-F238E27FC236}">
                  <a16:creationId xmlns:a16="http://schemas.microsoft.com/office/drawing/2014/main" id="{93443BDF-0D0F-892E-5626-BA9A4832D88A}"/>
                </a:ext>
              </a:extLst>
            </p:cNvPr>
            <p:cNvSpPr/>
            <p:nvPr/>
          </p:nvSpPr>
          <p:spPr>
            <a:xfrm>
              <a:off x="3646343" y="1505232"/>
              <a:ext cx="2436719" cy="848308"/>
            </a:xfrm>
            <a:custGeom>
              <a:avLst/>
              <a:gdLst>
                <a:gd name="connsiteX0" fmla="*/ 410441 w 2436719"/>
                <a:gd name="connsiteY0" fmla="*/ 177229 h 848308"/>
                <a:gd name="connsiteX1" fmla="*/ 603539 w 2436719"/>
                <a:gd name="connsiteY1" fmla="*/ 130470 h 848308"/>
                <a:gd name="connsiteX2" fmla="*/ 976745 w 2436719"/>
                <a:gd name="connsiteY2" fmla="*/ 152118 h 848308"/>
                <a:gd name="connsiteX3" fmla="*/ 1427018 w 2436719"/>
                <a:gd name="connsiteY3" fmla="*/ 191950 h 848308"/>
                <a:gd name="connsiteX4" fmla="*/ 1539586 w 2436719"/>
                <a:gd name="connsiteY4" fmla="*/ 198011 h 848308"/>
                <a:gd name="connsiteX5" fmla="*/ 1616652 w 2436719"/>
                <a:gd name="connsiteY5" fmla="*/ 301054 h 848308"/>
                <a:gd name="connsiteX6" fmla="*/ 1616652 w 2436719"/>
                <a:gd name="connsiteY6" fmla="*/ 378986 h 848308"/>
                <a:gd name="connsiteX7" fmla="*/ 1671205 w 2436719"/>
                <a:gd name="connsiteY7" fmla="*/ 327032 h 848308"/>
                <a:gd name="connsiteX8" fmla="*/ 1703243 w 2436719"/>
                <a:gd name="connsiteY8" fmla="*/ 299322 h 848308"/>
                <a:gd name="connsiteX9" fmla="*/ 2298123 w 2436719"/>
                <a:gd name="connsiteY9" fmla="*/ 13572 h 848308"/>
                <a:gd name="connsiteX10" fmla="*/ 2425412 w 2436719"/>
                <a:gd name="connsiteY10" fmla="*/ 47343 h 848308"/>
                <a:gd name="connsiteX11" fmla="*/ 2396837 w 2436719"/>
                <a:gd name="connsiteY11" fmla="*/ 140861 h 848308"/>
                <a:gd name="connsiteX12" fmla="*/ 2062596 w 2436719"/>
                <a:gd name="connsiteY12" fmla="*/ 371193 h 848308"/>
                <a:gd name="connsiteX13" fmla="*/ 1545648 w 2436719"/>
                <a:gd name="connsiteY13" fmla="*/ 694177 h 848308"/>
                <a:gd name="connsiteX14" fmla="*/ 1144732 w 2436719"/>
                <a:gd name="connsiteY14" fmla="*/ 750461 h 848308"/>
                <a:gd name="connsiteX15" fmla="*/ 518680 w 2436719"/>
                <a:gd name="connsiteY15" fmla="*/ 699373 h 848308"/>
                <a:gd name="connsiteX16" fmla="*/ 439016 w 2436719"/>
                <a:gd name="connsiteY16" fmla="*/ 707166 h 848308"/>
                <a:gd name="connsiteX17" fmla="*/ 411307 w 2436719"/>
                <a:gd name="connsiteY17" fmla="*/ 740936 h 848308"/>
                <a:gd name="connsiteX18" fmla="*/ 411307 w 2436719"/>
                <a:gd name="connsiteY18" fmla="*/ 814538 h 848308"/>
                <a:gd name="connsiteX19" fmla="*/ 378402 w 2436719"/>
                <a:gd name="connsiteY19" fmla="*/ 848309 h 848308"/>
                <a:gd name="connsiteX20" fmla="*/ 32039 w 2436719"/>
                <a:gd name="connsiteY20" fmla="*/ 848309 h 848308"/>
                <a:gd name="connsiteX21" fmla="*/ 0 w 2436719"/>
                <a:gd name="connsiteY21" fmla="*/ 816270 h 848308"/>
                <a:gd name="connsiteX22" fmla="*/ 0 w 2436719"/>
                <a:gd name="connsiteY22" fmla="*/ 89772 h 848308"/>
                <a:gd name="connsiteX23" fmla="*/ 33770 w 2436719"/>
                <a:gd name="connsiteY23" fmla="*/ 56002 h 848308"/>
                <a:gd name="connsiteX24" fmla="*/ 376670 w 2436719"/>
                <a:gd name="connsiteY24" fmla="*/ 56002 h 848308"/>
                <a:gd name="connsiteX25" fmla="*/ 411307 w 2436719"/>
                <a:gd name="connsiteY25" fmla="*/ 90638 h 848308"/>
                <a:gd name="connsiteX26" fmla="*/ 411307 w 2436719"/>
                <a:gd name="connsiteY26" fmla="*/ 178095 h 848308"/>
                <a:gd name="connsiteX27" fmla="*/ 369743 w 2436719"/>
                <a:gd name="connsiteY27" fmla="*/ 807611 h 848308"/>
                <a:gd name="connsiteX28" fmla="*/ 369743 w 2436719"/>
                <a:gd name="connsiteY28" fmla="*/ 634429 h 848308"/>
                <a:gd name="connsiteX29" fmla="*/ 387927 w 2436719"/>
                <a:gd name="connsiteY29" fmla="*/ 582475 h 848308"/>
                <a:gd name="connsiteX30" fmla="*/ 410441 w 2436719"/>
                <a:gd name="connsiteY30" fmla="*/ 632697 h 848308"/>
                <a:gd name="connsiteX31" fmla="*/ 452871 w 2436719"/>
                <a:gd name="connsiteY31" fmla="*/ 667334 h 848308"/>
                <a:gd name="connsiteX32" fmla="*/ 740352 w 2436719"/>
                <a:gd name="connsiteY32" fmla="*/ 658675 h 848308"/>
                <a:gd name="connsiteX33" fmla="*/ 1224396 w 2436719"/>
                <a:gd name="connsiteY33" fmla="*/ 718422 h 848308"/>
                <a:gd name="connsiteX34" fmla="*/ 1413164 w 2436719"/>
                <a:gd name="connsiteY34" fmla="*/ 707166 h 848308"/>
                <a:gd name="connsiteX35" fmla="*/ 1564698 w 2436719"/>
                <a:gd name="connsiteY35" fmla="*/ 636161 h 848308"/>
                <a:gd name="connsiteX36" fmla="*/ 2376921 w 2436719"/>
                <a:gd name="connsiteY36" fmla="*/ 102761 h 848308"/>
                <a:gd name="connsiteX37" fmla="*/ 2389043 w 2436719"/>
                <a:gd name="connsiteY37" fmla="*/ 70722 h 848308"/>
                <a:gd name="connsiteX38" fmla="*/ 2349212 w 2436719"/>
                <a:gd name="connsiteY38" fmla="*/ 42147 h 848308"/>
                <a:gd name="connsiteX39" fmla="*/ 2308514 w 2436719"/>
                <a:gd name="connsiteY39" fmla="*/ 53404 h 848308"/>
                <a:gd name="connsiteX40" fmla="*/ 1735282 w 2436719"/>
                <a:gd name="connsiteY40" fmla="*/ 328763 h 848308"/>
                <a:gd name="connsiteX41" fmla="*/ 1699780 w 2436719"/>
                <a:gd name="connsiteY41" fmla="*/ 357338 h 848308"/>
                <a:gd name="connsiteX42" fmla="*/ 1549977 w 2436719"/>
                <a:gd name="connsiteY42" fmla="*/ 436136 h 848308"/>
                <a:gd name="connsiteX43" fmla="*/ 1191491 w 2436719"/>
                <a:gd name="connsiteY43" fmla="*/ 450857 h 848308"/>
                <a:gd name="connsiteX44" fmla="*/ 963757 w 2436719"/>
                <a:gd name="connsiteY44" fmla="*/ 461248 h 848308"/>
                <a:gd name="connsiteX45" fmla="*/ 928255 w 2436719"/>
                <a:gd name="connsiteY45" fmla="*/ 443929 h 848308"/>
                <a:gd name="connsiteX46" fmla="*/ 959427 w 2436719"/>
                <a:gd name="connsiteY46" fmla="*/ 420550 h 848308"/>
                <a:gd name="connsiteX47" fmla="*/ 1314450 w 2436719"/>
                <a:gd name="connsiteY47" fmla="*/ 405829 h 848308"/>
                <a:gd name="connsiteX48" fmla="*/ 1525732 w 2436719"/>
                <a:gd name="connsiteY48" fmla="*/ 398036 h 848308"/>
                <a:gd name="connsiteX49" fmla="*/ 1562966 w 2436719"/>
                <a:gd name="connsiteY49" fmla="*/ 382450 h 848308"/>
                <a:gd name="connsiteX50" fmla="*/ 1569893 w 2436719"/>
                <a:gd name="connsiteY50" fmla="*/ 275943 h 848308"/>
                <a:gd name="connsiteX51" fmla="*/ 1488498 w 2436719"/>
                <a:gd name="connsiteY51" fmla="*/ 230916 h 848308"/>
                <a:gd name="connsiteX52" fmla="*/ 1280680 w 2436719"/>
                <a:gd name="connsiteY52" fmla="*/ 238709 h 848308"/>
                <a:gd name="connsiteX53" fmla="*/ 1013980 w 2436719"/>
                <a:gd name="connsiteY53" fmla="*/ 205804 h 848308"/>
                <a:gd name="connsiteX54" fmla="*/ 739486 w 2436719"/>
                <a:gd name="connsiteY54" fmla="*/ 158179 h 848308"/>
                <a:gd name="connsiteX55" fmla="*/ 477116 w 2436719"/>
                <a:gd name="connsiteY55" fmla="*/ 204072 h 848308"/>
                <a:gd name="connsiteX56" fmla="*/ 408709 w 2436719"/>
                <a:gd name="connsiteY56" fmla="*/ 284602 h 848308"/>
                <a:gd name="connsiteX57" fmla="*/ 387061 w 2436719"/>
                <a:gd name="connsiteY57" fmla="*/ 311445 h 848308"/>
                <a:gd name="connsiteX58" fmla="*/ 369743 w 2436719"/>
                <a:gd name="connsiteY58" fmla="*/ 283736 h 848308"/>
                <a:gd name="connsiteX59" fmla="*/ 368877 w 2436719"/>
                <a:gd name="connsiteY59" fmla="*/ 186754 h 848308"/>
                <a:gd name="connsiteX60" fmla="*/ 280555 w 2436719"/>
                <a:gd name="connsiteY60" fmla="*/ 98432 h 848308"/>
                <a:gd name="connsiteX61" fmla="*/ 243320 w 2436719"/>
                <a:gd name="connsiteY61" fmla="*/ 137397 h 848308"/>
                <a:gd name="connsiteX62" fmla="*/ 243320 w 2436719"/>
                <a:gd name="connsiteY62" fmla="*/ 775572 h 848308"/>
                <a:gd name="connsiteX63" fmla="*/ 245052 w 2436719"/>
                <a:gd name="connsiteY63" fmla="*/ 809343 h 848308"/>
                <a:gd name="connsiteX64" fmla="*/ 367145 w 2436719"/>
                <a:gd name="connsiteY64" fmla="*/ 809343 h 848308"/>
                <a:gd name="connsiteX65" fmla="*/ 41564 w 2436719"/>
                <a:gd name="connsiteY65" fmla="*/ 454320 h 848308"/>
                <a:gd name="connsiteX66" fmla="*/ 41564 w 2436719"/>
                <a:gd name="connsiteY66" fmla="*/ 773841 h 848308"/>
                <a:gd name="connsiteX67" fmla="*/ 77932 w 2436719"/>
                <a:gd name="connsiteY67" fmla="*/ 809343 h 848308"/>
                <a:gd name="connsiteX68" fmla="*/ 181841 w 2436719"/>
                <a:gd name="connsiteY68" fmla="*/ 809343 h 848308"/>
                <a:gd name="connsiteX69" fmla="*/ 207818 w 2436719"/>
                <a:gd name="connsiteY69" fmla="*/ 784232 h 848308"/>
                <a:gd name="connsiteX70" fmla="*/ 207818 w 2436719"/>
                <a:gd name="connsiteY70" fmla="*/ 125275 h 848308"/>
                <a:gd name="connsiteX71" fmla="*/ 180975 w 2436719"/>
                <a:gd name="connsiteY71" fmla="*/ 96700 h 848308"/>
                <a:gd name="connsiteX72" fmla="*/ 80530 w 2436719"/>
                <a:gd name="connsiteY72" fmla="*/ 96700 h 848308"/>
                <a:gd name="connsiteX73" fmla="*/ 42430 w 2436719"/>
                <a:gd name="connsiteY73" fmla="*/ 135666 h 848308"/>
                <a:gd name="connsiteX74" fmla="*/ 42430 w 2436719"/>
                <a:gd name="connsiteY74" fmla="*/ 455186 h 8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436719" h="848308">
                  <a:moveTo>
                    <a:pt x="410441" y="177229"/>
                  </a:moveTo>
                  <a:cubicBezTo>
                    <a:pt x="477982" y="160777"/>
                    <a:pt x="540327" y="144325"/>
                    <a:pt x="603539" y="130470"/>
                  </a:cubicBezTo>
                  <a:cubicBezTo>
                    <a:pt x="729961" y="102761"/>
                    <a:pt x="856384" y="109688"/>
                    <a:pt x="976745" y="152118"/>
                  </a:cubicBezTo>
                  <a:cubicBezTo>
                    <a:pt x="1124816" y="204072"/>
                    <a:pt x="1274618" y="201475"/>
                    <a:pt x="1427018" y="191950"/>
                  </a:cubicBezTo>
                  <a:cubicBezTo>
                    <a:pt x="1464252" y="189352"/>
                    <a:pt x="1503218" y="189352"/>
                    <a:pt x="1539586" y="198011"/>
                  </a:cubicBezTo>
                  <a:cubicBezTo>
                    <a:pt x="1591541" y="209268"/>
                    <a:pt x="1616652" y="248234"/>
                    <a:pt x="1616652" y="301054"/>
                  </a:cubicBezTo>
                  <a:cubicBezTo>
                    <a:pt x="1616652" y="324434"/>
                    <a:pt x="1616652" y="347813"/>
                    <a:pt x="1616652" y="378986"/>
                  </a:cubicBezTo>
                  <a:cubicBezTo>
                    <a:pt x="1636568" y="359936"/>
                    <a:pt x="1653887" y="343484"/>
                    <a:pt x="1671205" y="327032"/>
                  </a:cubicBezTo>
                  <a:cubicBezTo>
                    <a:pt x="1681596" y="317507"/>
                    <a:pt x="1691121" y="305384"/>
                    <a:pt x="1703243" y="299322"/>
                  </a:cubicBezTo>
                  <a:cubicBezTo>
                    <a:pt x="1901537" y="203207"/>
                    <a:pt x="2098964" y="108822"/>
                    <a:pt x="2298123" y="13572"/>
                  </a:cubicBezTo>
                  <a:cubicBezTo>
                    <a:pt x="2353541" y="-13271"/>
                    <a:pt x="2400300" y="584"/>
                    <a:pt x="2425412" y="47343"/>
                  </a:cubicBezTo>
                  <a:cubicBezTo>
                    <a:pt x="2446194" y="86309"/>
                    <a:pt x="2439266" y="111420"/>
                    <a:pt x="2396837" y="140861"/>
                  </a:cubicBezTo>
                  <a:cubicBezTo>
                    <a:pt x="2286000" y="217927"/>
                    <a:pt x="2176030" y="297591"/>
                    <a:pt x="2062596" y="371193"/>
                  </a:cubicBezTo>
                  <a:cubicBezTo>
                    <a:pt x="1892012" y="481163"/>
                    <a:pt x="1717098" y="585938"/>
                    <a:pt x="1545648" y="694177"/>
                  </a:cubicBezTo>
                  <a:cubicBezTo>
                    <a:pt x="1420091" y="772975"/>
                    <a:pt x="1284143" y="772109"/>
                    <a:pt x="1144732" y="750461"/>
                  </a:cubicBezTo>
                  <a:cubicBezTo>
                    <a:pt x="936914" y="719288"/>
                    <a:pt x="729961" y="682054"/>
                    <a:pt x="518680" y="699373"/>
                  </a:cubicBezTo>
                  <a:cubicBezTo>
                    <a:pt x="491836" y="701970"/>
                    <a:pt x="465859" y="704568"/>
                    <a:pt x="439016" y="707166"/>
                  </a:cubicBezTo>
                  <a:cubicBezTo>
                    <a:pt x="419100" y="708897"/>
                    <a:pt x="410441" y="720154"/>
                    <a:pt x="411307" y="740936"/>
                  </a:cubicBezTo>
                  <a:cubicBezTo>
                    <a:pt x="412173" y="765182"/>
                    <a:pt x="411307" y="790293"/>
                    <a:pt x="411307" y="814538"/>
                  </a:cubicBezTo>
                  <a:cubicBezTo>
                    <a:pt x="411307" y="837052"/>
                    <a:pt x="404380" y="848309"/>
                    <a:pt x="378402" y="848309"/>
                  </a:cubicBezTo>
                  <a:cubicBezTo>
                    <a:pt x="263236" y="847443"/>
                    <a:pt x="147205" y="847443"/>
                    <a:pt x="32039" y="848309"/>
                  </a:cubicBezTo>
                  <a:cubicBezTo>
                    <a:pt x="8659" y="848309"/>
                    <a:pt x="0" y="838784"/>
                    <a:pt x="0" y="816270"/>
                  </a:cubicBezTo>
                  <a:cubicBezTo>
                    <a:pt x="0" y="573816"/>
                    <a:pt x="0" y="332227"/>
                    <a:pt x="0" y="89772"/>
                  </a:cubicBezTo>
                  <a:cubicBezTo>
                    <a:pt x="0" y="66393"/>
                    <a:pt x="8659" y="55136"/>
                    <a:pt x="33770" y="56002"/>
                  </a:cubicBezTo>
                  <a:cubicBezTo>
                    <a:pt x="148070" y="56002"/>
                    <a:pt x="262370" y="56002"/>
                    <a:pt x="376670" y="56002"/>
                  </a:cubicBezTo>
                  <a:cubicBezTo>
                    <a:pt x="401782" y="56002"/>
                    <a:pt x="411307" y="67259"/>
                    <a:pt x="411307" y="90638"/>
                  </a:cubicBezTo>
                  <a:cubicBezTo>
                    <a:pt x="411307" y="118347"/>
                    <a:pt x="411307" y="146057"/>
                    <a:pt x="411307" y="178095"/>
                  </a:cubicBezTo>
                  <a:close/>
                  <a:moveTo>
                    <a:pt x="369743" y="807611"/>
                  </a:moveTo>
                  <a:cubicBezTo>
                    <a:pt x="369743" y="747864"/>
                    <a:pt x="368877" y="691579"/>
                    <a:pt x="369743" y="634429"/>
                  </a:cubicBezTo>
                  <a:cubicBezTo>
                    <a:pt x="369743" y="615379"/>
                    <a:pt x="356755" y="583341"/>
                    <a:pt x="387927" y="582475"/>
                  </a:cubicBezTo>
                  <a:cubicBezTo>
                    <a:pt x="418234" y="581609"/>
                    <a:pt x="408709" y="613647"/>
                    <a:pt x="410441" y="632697"/>
                  </a:cubicBezTo>
                  <a:cubicBezTo>
                    <a:pt x="413039" y="669066"/>
                    <a:pt x="416502" y="669066"/>
                    <a:pt x="452871" y="667334"/>
                  </a:cubicBezTo>
                  <a:cubicBezTo>
                    <a:pt x="548986" y="662138"/>
                    <a:pt x="645102" y="650016"/>
                    <a:pt x="740352" y="658675"/>
                  </a:cubicBezTo>
                  <a:cubicBezTo>
                    <a:pt x="902277" y="671663"/>
                    <a:pt x="1062471" y="700238"/>
                    <a:pt x="1224396" y="718422"/>
                  </a:cubicBezTo>
                  <a:cubicBezTo>
                    <a:pt x="1286741" y="725350"/>
                    <a:pt x="1351684" y="733143"/>
                    <a:pt x="1413164" y="707166"/>
                  </a:cubicBezTo>
                  <a:cubicBezTo>
                    <a:pt x="1464252" y="685518"/>
                    <a:pt x="1516207" y="663004"/>
                    <a:pt x="1564698" y="636161"/>
                  </a:cubicBezTo>
                  <a:cubicBezTo>
                    <a:pt x="1848716" y="478566"/>
                    <a:pt x="2111087" y="286334"/>
                    <a:pt x="2376921" y="102761"/>
                  </a:cubicBezTo>
                  <a:cubicBezTo>
                    <a:pt x="2384714" y="96700"/>
                    <a:pt x="2392507" y="75918"/>
                    <a:pt x="2389043" y="70722"/>
                  </a:cubicBezTo>
                  <a:cubicBezTo>
                    <a:pt x="2379518" y="57734"/>
                    <a:pt x="2363932" y="45611"/>
                    <a:pt x="2349212" y="42147"/>
                  </a:cubicBezTo>
                  <a:cubicBezTo>
                    <a:pt x="2337089" y="39550"/>
                    <a:pt x="2321503" y="47343"/>
                    <a:pt x="2308514" y="53404"/>
                  </a:cubicBezTo>
                  <a:cubicBezTo>
                    <a:pt x="2117148" y="145191"/>
                    <a:pt x="1925782" y="236977"/>
                    <a:pt x="1735282" y="328763"/>
                  </a:cubicBezTo>
                  <a:cubicBezTo>
                    <a:pt x="1721427" y="335691"/>
                    <a:pt x="1708439" y="345216"/>
                    <a:pt x="1699780" y="357338"/>
                  </a:cubicBezTo>
                  <a:cubicBezTo>
                    <a:pt x="1661680" y="407561"/>
                    <a:pt x="1609725" y="431807"/>
                    <a:pt x="1549977" y="436136"/>
                  </a:cubicBezTo>
                  <a:cubicBezTo>
                    <a:pt x="1430482" y="443063"/>
                    <a:pt x="1310987" y="445661"/>
                    <a:pt x="1191491" y="450857"/>
                  </a:cubicBezTo>
                  <a:cubicBezTo>
                    <a:pt x="1115291" y="454320"/>
                    <a:pt x="1039091" y="456918"/>
                    <a:pt x="963757" y="461248"/>
                  </a:cubicBezTo>
                  <a:cubicBezTo>
                    <a:pt x="946439" y="462113"/>
                    <a:pt x="928255" y="464711"/>
                    <a:pt x="928255" y="443929"/>
                  </a:cubicBezTo>
                  <a:cubicBezTo>
                    <a:pt x="928255" y="436136"/>
                    <a:pt x="948171" y="420550"/>
                    <a:pt x="959427" y="420550"/>
                  </a:cubicBezTo>
                  <a:cubicBezTo>
                    <a:pt x="1078057" y="414488"/>
                    <a:pt x="1196687" y="410159"/>
                    <a:pt x="1314450" y="405829"/>
                  </a:cubicBezTo>
                  <a:cubicBezTo>
                    <a:pt x="1384589" y="403232"/>
                    <a:pt x="1455593" y="401500"/>
                    <a:pt x="1525732" y="398036"/>
                  </a:cubicBezTo>
                  <a:cubicBezTo>
                    <a:pt x="1538721" y="398036"/>
                    <a:pt x="1561234" y="389377"/>
                    <a:pt x="1562966" y="382450"/>
                  </a:cubicBezTo>
                  <a:cubicBezTo>
                    <a:pt x="1569027" y="346947"/>
                    <a:pt x="1577687" y="308848"/>
                    <a:pt x="1569893" y="275943"/>
                  </a:cubicBezTo>
                  <a:cubicBezTo>
                    <a:pt x="1562100" y="240441"/>
                    <a:pt x="1524000" y="230050"/>
                    <a:pt x="1488498" y="230916"/>
                  </a:cubicBezTo>
                  <a:cubicBezTo>
                    <a:pt x="1419225" y="231782"/>
                    <a:pt x="1349952" y="230916"/>
                    <a:pt x="1280680" y="238709"/>
                  </a:cubicBezTo>
                  <a:cubicBezTo>
                    <a:pt x="1188893" y="248234"/>
                    <a:pt x="1100571" y="231782"/>
                    <a:pt x="1013980" y="205804"/>
                  </a:cubicBezTo>
                  <a:cubicBezTo>
                    <a:pt x="923925" y="178961"/>
                    <a:pt x="833005" y="150386"/>
                    <a:pt x="739486" y="158179"/>
                  </a:cubicBezTo>
                  <a:cubicBezTo>
                    <a:pt x="651164" y="165107"/>
                    <a:pt x="564573" y="187620"/>
                    <a:pt x="477116" y="204072"/>
                  </a:cubicBezTo>
                  <a:cubicBezTo>
                    <a:pt x="432955" y="211866"/>
                    <a:pt x="400050" y="229184"/>
                    <a:pt x="408709" y="284602"/>
                  </a:cubicBezTo>
                  <a:cubicBezTo>
                    <a:pt x="409575" y="292395"/>
                    <a:pt x="394855" y="301920"/>
                    <a:pt x="387061" y="311445"/>
                  </a:cubicBezTo>
                  <a:cubicBezTo>
                    <a:pt x="381000" y="301920"/>
                    <a:pt x="370609" y="293261"/>
                    <a:pt x="369743" y="283736"/>
                  </a:cubicBezTo>
                  <a:cubicBezTo>
                    <a:pt x="367145" y="251697"/>
                    <a:pt x="368877" y="218793"/>
                    <a:pt x="368877" y="186754"/>
                  </a:cubicBezTo>
                  <a:cubicBezTo>
                    <a:pt x="368877" y="97566"/>
                    <a:pt x="368877" y="98432"/>
                    <a:pt x="280555" y="98432"/>
                  </a:cubicBezTo>
                  <a:cubicBezTo>
                    <a:pt x="250248" y="98432"/>
                    <a:pt x="243320" y="108822"/>
                    <a:pt x="243320" y="137397"/>
                  </a:cubicBezTo>
                  <a:cubicBezTo>
                    <a:pt x="244186" y="350411"/>
                    <a:pt x="243320" y="563425"/>
                    <a:pt x="243320" y="775572"/>
                  </a:cubicBezTo>
                  <a:cubicBezTo>
                    <a:pt x="243320" y="785963"/>
                    <a:pt x="244186" y="797220"/>
                    <a:pt x="245052" y="809343"/>
                  </a:cubicBezTo>
                  <a:lnTo>
                    <a:pt x="367145" y="809343"/>
                  </a:lnTo>
                  <a:close/>
                  <a:moveTo>
                    <a:pt x="41564" y="454320"/>
                  </a:moveTo>
                  <a:cubicBezTo>
                    <a:pt x="41564" y="560827"/>
                    <a:pt x="41564" y="667334"/>
                    <a:pt x="41564" y="773841"/>
                  </a:cubicBezTo>
                  <a:cubicBezTo>
                    <a:pt x="41564" y="802416"/>
                    <a:pt x="50223" y="811075"/>
                    <a:pt x="77932" y="809343"/>
                  </a:cubicBezTo>
                  <a:cubicBezTo>
                    <a:pt x="112568" y="806745"/>
                    <a:pt x="147205" y="808477"/>
                    <a:pt x="181841" y="809343"/>
                  </a:cubicBezTo>
                  <a:cubicBezTo>
                    <a:pt x="200891" y="809343"/>
                    <a:pt x="207818" y="803282"/>
                    <a:pt x="207818" y="784232"/>
                  </a:cubicBezTo>
                  <a:cubicBezTo>
                    <a:pt x="207818" y="564291"/>
                    <a:pt x="207818" y="345216"/>
                    <a:pt x="207818" y="125275"/>
                  </a:cubicBezTo>
                  <a:cubicBezTo>
                    <a:pt x="207818" y="105359"/>
                    <a:pt x="200891" y="96700"/>
                    <a:pt x="180975" y="96700"/>
                  </a:cubicBezTo>
                  <a:cubicBezTo>
                    <a:pt x="147205" y="96700"/>
                    <a:pt x="113434" y="98432"/>
                    <a:pt x="80530" y="96700"/>
                  </a:cubicBezTo>
                  <a:cubicBezTo>
                    <a:pt x="50223" y="94968"/>
                    <a:pt x="42430" y="106225"/>
                    <a:pt x="42430" y="135666"/>
                  </a:cubicBezTo>
                  <a:cubicBezTo>
                    <a:pt x="44161" y="242173"/>
                    <a:pt x="42430" y="348679"/>
                    <a:pt x="42430" y="455186"/>
                  </a:cubicBezTo>
                  <a:close/>
                </a:path>
              </a:pathLst>
            </a:custGeom>
            <a:grp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9500407-2E54-70DA-1CFF-132FC128514E}"/>
                </a:ext>
              </a:extLst>
            </p:cNvPr>
            <p:cNvSpPr/>
            <p:nvPr/>
          </p:nvSpPr>
          <p:spPr>
            <a:xfrm>
              <a:off x="4830040" y="1017443"/>
              <a:ext cx="437284" cy="443345"/>
            </a:xfrm>
            <a:custGeom>
              <a:avLst/>
              <a:gdLst>
                <a:gd name="connsiteX0" fmla="*/ 193964 w 437284"/>
                <a:gd name="connsiteY0" fmla="*/ 200891 h 443345"/>
                <a:gd name="connsiteX1" fmla="*/ 193964 w 437284"/>
                <a:gd name="connsiteY1" fmla="*/ 58882 h 443345"/>
                <a:gd name="connsiteX2" fmla="*/ 194830 w 437284"/>
                <a:gd name="connsiteY2" fmla="*/ 28575 h 443345"/>
                <a:gd name="connsiteX3" fmla="*/ 218209 w 437284"/>
                <a:gd name="connsiteY3" fmla="*/ 0 h 443345"/>
                <a:gd name="connsiteX4" fmla="*/ 236393 w 437284"/>
                <a:gd name="connsiteY4" fmla="*/ 28575 h 443345"/>
                <a:gd name="connsiteX5" fmla="*/ 236393 w 437284"/>
                <a:gd name="connsiteY5" fmla="*/ 162791 h 443345"/>
                <a:gd name="connsiteX6" fmla="*/ 273627 w 437284"/>
                <a:gd name="connsiteY6" fmla="*/ 200891 h 443345"/>
                <a:gd name="connsiteX7" fmla="*/ 404380 w 437284"/>
                <a:gd name="connsiteY7" fmla="*/ 200891 h 443345"/>
                <a:gd name="connsiteX8" fmla="*/ 437284 w 437284"/>
                <a:gd name="connsiteY8" fmla="*/ 221673 h 443345"/>
                <a:gd name="connsiteX9" fmla="*/ 404380 w 437284"/>
                <a:gd name="connsiteY9" fmla="*/ 242455 h 443345"/>
                <a:gd name="connsiteX10" fmla="*/ 277091 w 437284"/>
                <a:gd name="connsiteY10" fmla="*/ 242455 h 443345"/>
                <a:gd name="connsiteX11" fmla="*/ 236393 w 437284"/>
                <a:gd name="connsiteY11" fmla="*/ 284884 h 443345"/>
                <a:gd name="connsiteX12" fmla="*/ 236393 w 437284"/>
                <a:gd name="connsiteY12" fmla="*/ 406111 h 443345"/>
                <a:gd name="connsiteX13" fmla="*/ 217343 w 437284"/>
                <a:gd name="connsiteY13" fmla="*/ 443345 h 443345"/>
                <a:gd name="connsiteX14" fmla="*/ 195695 w 437284"/>
                <a:gd name="connsiteY14" fmla="*/ 405245 h 443345"/>
                <a:gd name="connsiteX15" fmla="*/ 195695 w 437284"/>
                <a:gd name="connsiteY15" fmla="*/ 277957 h 443345"/>
                <a:gd name="connsiteX16" fmla="*/ 161059 w 437284"/>
                <a:gd name="connsiteY16" fmla="*/ 244186 h 443345"/>
                <a:gd name="connsiteX17" fmla="*/ 43295 w 437284"/>
                <a:gd name="connsiteY17" fmla="*/ 244186 h 443345"/>
                <a:gd name="connsiteX18" fmla="*/ 0 w 437284"/>
                <a:gd name="connsiteY18" fmla="*/ 221673 h 443345"/>
                <a:gd name="connsiteX19" fmla="*/ 41564 w 437284"/>
                <a:gd name="connsiteY19" fmla="*/ 200891 h 443345"/>
                <a:gd name="connsiteX20" fmla="*/ 194830 w 437284"/>
                <a:gd name="connsiteY20" fmla="*/ 200891 h 44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284" h="443345">
                  <a:moveTo>
                    <a:pt x="193964" y="200891"/>
                  </a:moveTo>
                  <a:cubicBezTo>
                    <a:pt x="193964" y="149802"/>
                    <a:pt x="193964" y="104775"/>
                    <a:pt x="193964" y="58882"/>
                  </a:cubicBezTo>
                  <a:cubicBezTo>
                    <a:pt x="193964" y="48491"/>
                    <a:pt x="191366" y="37234"/>
                    <a:pt x="194830" y="28575"/>
                  </a:cubicBezTo>
                  <a:cubicBezTo>
                    <a:pt x="200025" y="18184"/>
                    <a:pt x="209550" y="9525"/>
                    <a:pt x="218209" y="0"/>
                  </a:cubicBezTo>
                  <a:cubicBezTo>
                    <a:pt x="224270" y="9525"/>
                    <a:pt x="235527" y="19050"/>
                    <a:pt x="236393" y="28575"/>
                  </a:cubicBezTo>
                  <a:cubicBezTo>
                    <a:pt x="238125" y="73602"/>
                    <a:pt x="238991" y="118630"/>
                    <a:pt x="236393" y="162791"/>
                  </a:cubicBezTo>
                  <a:cubicBezTo>
                    <a:pt x="234661" y="191366"/>
                    <a:pt x="242455" y="202623"/>
                    <a:pt x="273627" y="200891"/>
                  </a:cubicBezTo>
                  <a:cubicBezTo>
                    <a:pt x="316923" y="198293"/>
                    <a:pt x="361084" y="199159"/>
                    <a:pt x="404380" y="200891"/>
                  </a:cubicBezTo>
                  <a:cubicBezTo>
                    <a:pt x="415636" y="200891"/>
                    <a:pt x="426027" y="213880"/>
                    <a:pt x="437284" y="221673"/>
                  </a:cubicBezTo>
                  <a:cubicBezTo>
                    <a:pt x="426027" y="228600"/>
                    <a:pt x="415636" y="241589"/>
                    <a:pt x="404380" y="242455"/>
                  </a:cubicBezTo>
                  <a:cubicBezTo>
                    <a:pt x="361950" y="245052"/>
                    <a:pt x="319520" y="245918"/>
                    <a:pt x="277091" y="242455"/>
                  </a:cubicBezTo>
                  <a:cubicBezTo>
                    <a:pt x="243320" y="239857"/>
                    <a:pt x="234661" y="252845"/>
                    <a:pt x="236393" y="284884"/>
                  </a:cubicBezTo>
                  <a:cubicBezTo>
                    <a:pt x="238991" y="324716"/>
                    <a:pt x="238125" y="365414"/>
                    <a:pt x="236393" y="406111"/>
                  </a:cubicBezTo>
                  <a:cubicBezTo>
                    <a:pt x="236393" y="419100"/>
                    <a:pt x="224270" y="430357"/>
                    <a:pt x="217343" y="443345"/>
                  </a:cubicBezTo>
                  <a:cubicBezTo>
                    <a:pt x="209550" y="430357"/>
                    <a:pt x="196561" y="418234"/>
                    <a:pt x="195695" y="405245"/>
                  </a:cubicBezTo>
                  <a:cubicBezTo>
                    <a:pt x="193098" y="362816"/>
                    <a:pt x="193098" y="320386"/>
                    <a:pt x="195695" y="277957"/>
                  </a:cubicBezTo>
                  <a:cubicBezTo>
                    <a:pt x="197427" y="250248"/>
                    <a:pt x="186170" y="243321"/>
                    <a:pt x="161059" y="244186"/>
                  </a:cubicBezTo>
                  <a:cubicBezTo>
                    <a:pt x="122093" y="245918"/>
                    <a:pt x="82261" y="245052"/>
                    <a:pt x="43295" y="244186"/>
                  </a:cubicBezTo>
                  <a:cubicBezTo>
                    <a:pt x="25977" y="244186"/>
                    <a:pt x="0" y="251114"/>
                    <a:pt x="0" y="221673"/>
                  </a:cubicBezTo>
                  <a:cubicBezTo>
                    <a:pt x="0" y="194830"/>
                    <a:pt x="25111" y="201757"/>
                    <a:pt x="41564" y="200891"/>
                  </a:cubicBezTo>
                  <a:cubicBezTo>
                    <a:pt x="90920" y="200891"/>
                    <a:pt x="139411" y="200891"/>
                    <a:pt x="194830" y="200891"/>
                  </a:cubicBezTo>
                  <a:close/>
                </a:path>
              </a:pathLst>
            </a:custGeom>
            <a:grp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1BDF95BD-E209-10A6-D618-6DE108E9C12E}"/>
                </a:ext>
              </a:extLst>
            </p:cNvPr>
            <p:cNvSpPr/>
            <p:nvPr/>
          </p:nvSpPr>
          <p:spPr>
            <a:xfrm>
              <a:off x="5152159" y="658956"/>
              <a:ext cx="267565" cy="266700"/>
            </a:xfrm>
            <a:custGeom>
              <a:avLst/>
              <a:gdLst>
                <a:gd name="connsiteX0" fmla="*/ 114300 w 267565"/>
                <a:gd name="connsiteY0" fmla="*/ 153266 h 266700"/>
                <a:gd name="connsiteX1" fmla="*/ 29441 w 267565"/>
                <a:gd name="connsiteY1" fmla="*/ 152400 h 266700"/>
                <a:gd name="connsiteX2" fmla="*/ 0 w 267565"/>
                <a:gd name="connsiteY2" fmla="*/ 133350 h 266700"/>
                <a:gd name="connsiteX3" fmla="*/ 27709 w 267565"/>
                <a:gd name="connsiteY3" fmla="*/ 111702 h 266700"/>
                <a:gd name="connsiteX4" fmla="*/ 47625 w 267565"/>
                <a:gd name="connsiteY4" fmla="*/ 110836 h 266700"/>
                <a:gd name="connsiteX5" fmla="*/ 113434 w 267565"/>
                <a:gd name="connsiteY5" fmla="*/ 42430 h 266700"/>
                <a:gd name="connsiteX6" fmla="*/ 115166 w 267565"/>
                <a:gd name="connsiteY6" fmla="*/ 12989 h 266700"/>
                <a:gd name="connsiteX7" fmla="*/ 135082 w 267565"/>
                <a:gd name="connsiteY7" fmla="*/ 0 h 266700"/>
                <a:gd name="connsiteX8" fmla="*/ 150668 w 267565"/>
                <a:gd name="connsiteY8" fmla="*/ 15586 h 266700"/>
                <a:gd name="connsiteX9" fmla="*/ 150668 w 267565"/>
                <a:gd name="connsiteY9" fmla="*/ 76200 h 266700"/>
                <a:gd name="connsiteX10" fmla="*/ 187036 w 267565"/>
                <a:gd name="connsiteY10" fmla="*/ 111702 h 266700"/>
                <a:gd name="connsiteX11" fmla="*/ 244186 w 267565"/>
                <a:gd name="connsiteY11" fmla="*/ 113434 h 266700"/>
                <a:gd name="connsiteX12" fmla="*/ 267566 w 267565"/>
                <a:gd name="connsiteY12" fmla="*/ 131618 h 266700"/>
                <a:gd name="connsiteX13" fmla="*/ 243321 w 267565"/>
                <a:gd name="connsiteY13" fmla="*/ 152400 h 266700"/>
                <a:gd name="connsiteX14" fmla="*/ 176645 w 267565"/>
                <a:gd name="connsiteY14" fmla="*/ 153266 h 266700"/>
                <a:gd name="connsiteX15" fmla="*/ 151534 w 267565"/>
                <a:gd name="connsiteY15" fmla="*/ 178377 h 266700"/>
                <a:gd name="connsiteX16" fmla="*/ 151534 w 267565"/>
                <a:gd name="connsiteY16" fmla="*/ 245052 h 266700"/>
                <a:gd name="connsiteX17" fmla="*/ 135948 w 267565"/>
                <a:gd name="connsiteY17" fmla="*/ 266700 h 266700"/>
                <a:gd name="connsiteX18" fmla="*/ 116032 w 267565"/>
                <a:gd name="connsiteY18" fmla="*/ 245918 h 266700"/>
                <a:gd name="connsiteX19" fmla="*/ 115166 w 267565"/>
                <a:gd name="connsiteY19" fmla="*/ 15326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65" h="266700">
                  <a:moveTo>
                    <a:pt x="114300" y="153266"/>
                  </a:moveTo>
                  <a:cubicBezTo>
                    <a:pt x="83127" y="153266"/>
                    <a:pt x="56284" y="154998"/>
                    <a:pt x="29441" y="152400"/>
                  </a:cubicBezTo>
                  <a:cubicBezTo>
                    <a:pt x="19050" y="151534"/>
                    <a:pt x="9525" y="140277"/>
                    <a:pt x="0" y="133350"/>
                  </a:cubicBezTo>
                  <a:cubicBezTo>
                    <a:pt x="9525" y="126423"/>
                    <a:pt x="17318" y="117764"/>
                    <a:pt x="27709" y="111702"/>
                  </a:cubicBezTo>
                  <a:cubicBezTo>
                    <a:pt x="32905" y="109105"/>
                    <a:pt x="40698" y="110836"/>
                    <a:pt x="47625" y="110836"/>
                  </a:cubicBezTo>
                  <a:cubicBezTo>
                    <a:pt x="91501" y="110836"/>
                    <a:pt x="113434" y="88034"/>
                    <a:pt x="113434" y="42430"/>
                  </a:cubicBezTo>
                  <a:cubicBezTo>
                    <a:pt x="113434" y="32039"/>
                    <a:pt x="111702" y="21648"/>
                    <a:pt x="115166" y="12989"/>
                  </a:cubicBezTo>
                  <a:cubicBezTo>
                    <a:pt x="117764" y="6927"/>
                    <a:pt x="128155" y="0"/>
                    <a:pt x="135082" y="0"/>
                  </a:cubicBezTo>
                  <a:cubicBezTo>
                    <a:pt x="141143" y="0"/>
                    <a:pt x="150668" y="9525"/>
                    <a:pt x="150668" y="15586"/>
                  </a:cubicBezTo>
                  <a:cubicBezTo>
                    <a:pt x="152400" y="35502"/>
                    <a:pt x="153266" y="56284"/>
                    <a:pt x="150668" y="76200"/>
                  </a:cubicBezTo>
                  <a:cubicBezTo>
                    <a:pt x="147205" y="105641"/>
                    <a:pt x="160193" y="113434"/>
                    <a:pt x="187036" y="111702"/>
                  </a:cubicBezTo>
                  <a:cubicBezTo>
                    <a:pt x="206086" y="109970"/>
                    <a:pt x="225136" y="109970"/>
                    <a:pt x="244186" y="113434"/>
                  </a:cubicBezTo>
                  <a:cubicBezTo>
                    <a:pt x="252845" y="115166"/>
                    <a:pt x="259773" y="125557"/>
                    <a:pt x="267566" y="131618"/>
                  </a:cubicBezTo>
                  <a:cubicBezTo>
                    <a:pt x="259773" y="139411"/>
                    <a:pt x="251980" y="151534"/>
                    <a:pt x="243321" y="152400"/>
                  </a:cubicBezTo>
                  <a:cubicBezTo>
                    <a:pt x="221673" y="155864"/>
                    <a:pt x="198293" y="154132"/>
                    <a:pt x="176645" y="153266"/>
                  </a:cubicBezTo>
                  <a:cubicBezTo>
                    <a:pt x="157595" y="152400"/>
                    <a:pt x="150668" y="160193"/>
                    <a:pt x="151534" y="178377"/>
                  </a:cubicBezTo>
                  <a:cubicBezTo>
                    <a:pt x="152400" y="200891"/>
                    <a:pt x="153266" y="223405"/>
                    <a:pt x="151534" y="245052"/>
                  </a:cubicBezTo>
                  <a:cubicBezTo>
                    <a:pt x="151534" y="252846"/>
                    <a:pt x="141143" y="258907"/>
                    <a:pt x="135948" y="266700"/>
                  </a:cubicBezTo>
                  <a:cubicBezTo>
                    <a:pt x="129020" y="259773"/>
                    <a:pt x="116032" y="252846"/>
                    <a:pt x="116032" y="245918"/>
                  </a:cubicBezTo>
                  <a:cubicBezTo>
                    <a:pt x="113434" y="217343"/>
                    <a:pt x="115166" y="187902"/>
                    <a:pt x="115166" y="153266"/>
                  </a:cubicBezTo>
                  <a:close/>
                </a:path>
              </a:pathLst>
            </a:custGeom>
            <a:grp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09A293-0FDA-AF68-1636-C7926B19AF9F}"/>
                </a:ext>
              </a:extLst>
            </p:cNvPr>
            <p:cNvSpPr/>
            <p:nvPr/>
          </p:nvSpPr>
          <p:spPr>
            <a:xfrm>
              <a:off x="4675908" y="657225"/>
              <a:ext cx="265834" cy="268431"/>
            </a:xfrm>
            <a:custGeom>
              <a:avLst/>
              <a:gdLst>
                <a:gd name="connsiteX0" fmla="*/ 150668 w 265834"/>
                <a:gd name="connsiteY0" fmla="*/ 154998 h 268431"/>
                <a:gd name="connsiteX1" fmla="*/ 149802 w 265834"/>
                <a:gd name="connsiteY1" fmla="*/ 232930 h 268431"/>
                <a:gd name="connsiteX2" fmla="*/ 130752 w 265834"/>
                <a:gd name="connsiteY2" fmla="*/ 268432 h 268431"/>
                <a:gd name="connsiteX3" fmla="*/ 113434 w 265834"/>
                <a:gd name="connsiteY3" fmla="*/ 231198 h 268431"/>
                <a:gd name="connsiteX4" fmla="*/ 113434 w 265834"/>
                <a:gd name="connsiteY4" fmla="*/ 154998 h 268431"/>
                <a:gd name="connsiteX5" fmla="*/ 32905 w 265834"/>
                <a:gd name="connsiteY5" fmla="*/ 154132 h 268431"/>
                <a:gd name="connsiteX6" fmla="*/ 0 w 265834"/>
                <a:gd name="connsiteY6" fmla="*/ 135948 h 268431"/>
                <a:gd name="connsiteX7" fmla="*/ 29441 w 265834"/>
                <a:gd name="connsiteY7" fmla="*/ 114300 h 268431"/>
                <a:gd name="connsiteX8" fmla="*/ 108239 w 265834"/>
                <a:gd name="connsiteY8" fmla="*/ 103043 h 268431"/>
                <a:gd name="connsiteX9" fmla="*/ 114300 w 265834"/>
                <a:gd name="connsiteY9" fmla="*/ 25977 h 268431"/>
                <a:gd name="connsiteX10" fmla="*/ 133350 w 265834"/>
                <a:gd name="connsiteY10" fmla="*/ 0 h 268431"/>
                <a:gd name="connsiteX11" fmla="*/ 151534 w 265834"/>
                <a:gd name="connsiteY11" fmla="*/ 26843 h 268431"/>
                <a:gd name="connsiteX12" fmla="*/ 160193 w 265834"/>
                <a:gd name="connsiteY12" fmla="*/ 106507 h 268431"/>
                <a:gd name="connsiteX13" fmla="*/ 237259 w 265834"/>
                <a:gd name="connsiteY13" fmla="*/ 114300 h 268431"/>
                <a:gd name="connsiteX14" fmla="*/ 265834 w 265834"/>
                <a:gd name="connsiteY14" fmla="*/ 134216 h 268431"/>
                <a:gd name="connsiteX15" fmla="*/ 234661 w 265834"/>
                <a:gd name="connsiteY15" fmla="*/ 154132 h 268431"/>
                <a:gd name="connsiteX16" fmla="*/ 152400 w 265834"/>
                <a:gd name="connsiteY16" fmla="*/ 154998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834" h="268431">
                  <a:moveTo>
                    <a:pt x="150668" y="154998"/>
                  </a:moveTo>
                  <a:cubicBezTo>
                    <a:pt x="150668" y="184439"/>
                    <a:pt x="153266" y="208684"/>
                    <a:pt x="149802" y="232930"/>
                  </a:cubicBezTo>
                  <a:cubicBezTo>
                    <a:pt x="148071" y="245052"/>
                    <a:pt x="137680" y="257175"/>
                    <a:pt x="130752" y="268432"/>
                  </a:cubicBezTo>
                  <a:cubicBezTo>
                    <a:pt x="124691" y="256309"/>
                    <a:pt x="114300" y="244186"/>
                    <a:pt x="113434" y="231198"/>
                  </a:cubicBezTo>
                  <a:cubicBezTo>
                    <a:pt x="110836" y="207818"/>
                    <a:pt x="113434" y="184439"/>
                    <a:pt x="113434" y="154998"/>
                  </a:cubicBezTo>
                  <a:cubicBezTo>
                    <a:pt x="84859" y="154998"/>
                    <a:pt x="58882" y="156730"/>
                    <a:pt x="32905" y="154132"/>
                  </a:cubicBezTo>
                  <a:cubicBezTo>
                    <a:pt x="21648" y="153266"/>
                    <a:pt x="10391" y="142009"/>
                    <a:pt x="0" y="135948"/>
                  </a:cubicBezTo>
                  <a:cubicBezTo>
                    <a:pt x="9525" y="128155"/>
                    <a:pt x="19050" y="116032"/>
                    <a:pt x="29441" y="114300"/>
                  </a:cubicBezTo>
                  <a:cubicBezTo>
                    <a:pt x="56284" y="109105"/>
                    <a:pt x="92652" y="117764"/>
                    <a:pt x="108239" y="103043"/>
                  </a:cubicBezTo>
                  <a:cubicBezTo>
                    <a:pt x="122093" y="90055"/>
                    <a:pt x="110836" y="51955"/>
                    <a:pt x="114300" y="25977"/>
                  </a:cubicBezTo>
                  <a:cubicBezTo>
                    <a:pt x="115166" y="16452"/>
                    <a:pt x="126423" y="8659"/>
                    <a:pt x="133350" y="0"/>
                  </a:cubicBezTo>
                  <a:cubicBezTo>
                    <a:pt x="139411" y="8659"/>
                    <a:pt x="149802" y="17318"/>
                    <a:pt x="151534" y="26843"/>
                  </a:cubicBezTo>
                  <a:cubicBezTo>
                    <a:pt x="155864" y="53686"/>
                    <a:pt x="146339" y="90055"/>
                    <a:pt x="160193" y="106507"/>
                  </a:cubicBezTo>
                  <a:cubicBezTo>
                    <a:pt x="172316" y="120361"/>
                    <a:pt x="210416" y="109970"/>
                    <a:pt x="237259" y="114300"/>
                  </a:cubicBezTo>
                  <a:cubicBezTo>
                    <a:pt x="247650" y="116032"/>
                    <a:pt x="256309" y="127289"/>
                    <a:pt x="265834" y="134216"/>
                  </a:cubicBezTo>
                  <a:cubicBezTo>
                    <a:pt x="255443" y="141143"/>
                    <a:pt x="245918" y="153266"/>
                    <a:pt x="234661" y="154132"/>
                  </a:cubicBezTo>
                  <a:cubicBezTo>
                    <a:pt x="209550" y="157595"/>
                    <a:pt x="183573" y="154998"/>
                    <a:pt x="152400" y="154998"/>
                  </a:cubicBezTo>
                  <a:close/>
                </a:path>
              </a:pathLst>
            </a:custGeom>
            <a:grpFill/>
            <a:ln w="0"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403CFD4C-D95A-C418-1FE1-882D63D40C1E}"/>
              </a:ext>
            </a:extLst>
          </p:cNvPr>
          <p:cNvGrpSpPr/>
          <p:nvPr/>
        </p:nvGrpSpPr>
        <p:grpSpPr>
          <a:xfrm>
            <a:off x="1872364" y="2348548"/>
            <a:ext cx="804820" cy="1016695"/>
            <a:chOff x="6651441" y="286226"/>
            <a:chExt cx="1650895" cy="2085505"/>
          </a:xfrm>
          <a:solidFill>
            <a:schemeClr val="bg1"/>
          </a:solidFill>
        </p:grpSpPr>
        <p:sp>
          <p:nvSpPr>
            <p:cNvPr id="61" name="Freeform 60">
              <a:extLst>
                <a:ext uri="{FF2B5EF4-FFF2-40B4-BE49-F238E27FC236}">
                  <a16:creationId xmlns:a16="http://schemas.microsoft.com/office/drawing/2014/main" id="{9A83612B-0DE6-F36C-54A4-AB13B2A6F2E6}"/>
                </a:ext>
              </a:extLst>
            </p:cNvPr>
            <p:cNvSpPr/>
            <p:nvPr/>
          </p:nvSpPr>
          <p:spPr>
            <a:xfrm>
              <a:off x="6651441" y="286226"/>
              <a:ext cx="1423622" cy="846198"/>
            </a:xfrm>
            <a:custGeom>
              <a:avLst/>
              <a:gdLst>
                <a:gd name="connsiteX0" fmla="*/ 513091 w 1423622"/>
                <a:gd name="connsiteY0" fmla="*/ 234185 h 846198"/>
                <a:gd name="connsiteX1" fmla="*/ 514823 w 1423622"/>
                <a:gd name="connsiteY1" fmla="*/ 35892 h 846198"/>
                <a:gd name="connsiteX2" fmla="*/ 689736 w 1423622"/>
                <a:gd name="connsiteY2" fmla="*/ 29831 h 846198"/>
                <a:gd name="connsiteX3" fmla="*/ 703591 w 1423622"/>
                <a:gd name="connsiteY3" fmla="*/ 228124 h 846198"/>
                <a:gd name="connsiteX4" fmla="*/ 875907 w 1423622"/>
                <a:gd name="connsiteY4" fmla="*/ 448931 h 846198"/>
                <a:gd name="connsiteX5" fmla="*/ 964229 w 1423622"/>
                <a:gd name="connsiteY5" fmla="*/ 562365 h 846198"/>
                <a:gd name="connsiteX6" fmla="*/ 1009257 w 1423622"/>
                <a:gd name="connsiteY6" fmla="*/ 582281 h 846198"/>
                <a:gd name="connsiteX7" fmla="*/ 1056016 w 1423622"/>
                <a:gd name="connsiteY7" fmla="*/ 583147 h 846198"/>
                <a:gd name="connsiteX8" fmla="*/ 1113166 w 1423622"/>
                <a:gd name="connsiteY8" fmla="*/ 561499 h 846198"/>
                <a:gd name="connsiteX9" fmla="*/ 1140009 w 1423622"/>
                <a:gd name="connsiteY9" fmla="*/ 527728 h 846198"/>
                <a:gd name="connsiteX10" fmla="*/ 1162523 w 1423622"/>
                <a:gd name="connsiteY10" fmla="*/ 415160 h 846198"/>
                <a:gd name="connsiteX11" fmla="*/ 1241320 w 1423622"/>
                <a:gd name="connsiteY11" fmla="*/ 254967 h 846198"/>
                <a:gd name="connsiteX12" fmla="*/ 1411905 w 1423622"/>
                <a:gd name="connsiteY12" fmla="*/ 327703 h 846198"/>
                <a:gd name="connsiteX13" fmla="*/ 1388525 w 1423622"/>
                <a:gd name="connsiteY13" fmla="*/ 467981 h 846198"/>
                <a:gd name="connsiteX14" fmla="*/ 1248248 w 1423622"/>
                <a:gd name="connsiteY14" fmla="*/ 505215 h 846198"/>
                <a:gd name="connsiteX15" fmla="*/ 1195427 w 1423622"/>
                <a:gd name="connsiteY15" fmla="*/ 523399 h 846198"/>
                <a:gd name="connsiteX16" fmla="*/ 1123557 w 1423622"/>
                <a:gd name="connsiteY16" fmla="*/ 614319 h 846198"/>
                <a:gd name="connsiteX17" fmla="*/ 1109702 w 1423622"/>
                <a:gd name="connsiteY17" fmla="*/ 818674 h 846198"/>
                <a:gd name="connsiteX18" fmla="*/ 932191 w 1423622"/>
                <a:gd name="connsiteY18" fmla="*/ 805685 h 846198"/>
                <a:gd name="connsiteX19" fmla="*/ 946045 w 1423622"/>
                <a:gd name="connsiteY19" fmla="*/ 605660 h 846198"/>
                <a:gd name="connsiteX20" fmla="*/ 852527 w 1423622"/>
                <a:gd name="connsiteY20" fmla="*/ 486165 h 846198"/>
                <a:gd name="connsiteX21" fmla="*/ 685407 w 1423622"/>
                <a:gd name="connsiteY21" fmla="*/ 272285 h 846198"/>
                <a:gd name="connsiteX22" fmla="*/ 646441 w 1423622"/>
                <a:gd name="connsiteY22" fmla="*/ 259297 h 846198"/>
                <a:gd name="connsiteX23" fmla="*/ 570241 w 1423622"/>
                <a:gd name="connsiteY23" fmla="*/ 263626 h 846198"/>
                <a:gd name="connsiteX24" fmla="*/ 537336 w 1423622"/>
                <a:gd name="connsiteY24" fmla="*/ 273151 h 846198"/>
                <a:gd name="connsiteX25" fmla="*/ 234268 w 1423622"/>
                <a:gd name="connsiteY25" fmla="*/ 622113 h 846198"/>
                <a:gd name="connsiteX26" fmla="*/ 256781 w 1423622"/>
                <a:gd name="connsiteY26" fmla="*/ 764122 h 846198"/>
                <a:gd name="connsiteX27" fmla="*/ 123432 w 1423622"/>
                <a:gd name="connsiteY27" fmla="*/ 845517 h 846198"/>
                <a:gd name="connsiteX28" fmla="*/ 473 w 1423622"/>
                <a:gd name="connsiteY28" fmla="*/ 725156 h 846198"/>
                <a:gd name="connsiteX29" fmla="*/ 92259 w 1423622"/>
                <a:gd name="connsiteY29" fmla="*/ 589208 h 846198"/>
                <a:gd name="connsiteX30" fmla="*/ 177118 w 1423622"/>
                <a:gd name="connsiteY30" fmla="*/ 589208 h 846198"/>
                <a:gd name="connsiteX31" fmla="*/ 219547 w 1423622"/>
                <a:gd name="connsiteY31" fmla="*/ 576219 h 846198"/>
                <a:gd name="connsiteX32" fmla="*/ 454209 w 1423622"/>
                <a:gd name="connsiteY32" fmla="*/ 304324 h 846198"/>
                <a:gd name="connsiteX33" fmla="*/ 513957 w 1423622"/>
                <a:gd name="connsiteY33" fmla="*/ 234185 h 846198"/>
                <a:gd name="connsiteX34" fmla="*/ 1023111 w 1423622"/>
                <a:gd name="connsiteY34" fmla="*/ 803954 h 846198"/>
                <a:gd name="connsiteX35" fmla="*/ 1121825 w 1423622"/>
                <a:gd name="connsiteY35" fmla="*/ 715631 h 846198"/>
                <a:gd name="connsiteX36" fmla="*/ 1028307 w 1423622"/>
                <a:gd name="connsiteY36" fmla="*/ 620381 h 846198"/>
                <a:gd name="connsiteX37" fmla="*/ 938252 w 1423622"/>
                <a:gd name="connsiteY37" fmla="*/ 705240 h 846198"/>
                <a:gd name="connsiteX38" fmla="*/ 1023111 w 1423622"/>
                <a:gd name="connsiteY38" fmla="*/ 803954 h 846198"/>
                <a:gd name="connsiteX39" fmla="*/ 130359 w 1423622"/>
                <a:gd name="connsiteY39" fmla="*/ 803954 h 846198"/>
                <a:gd name="connsiteX40" fmla="*/ 225609 w 1423622"/>
                <a:gd name="connsiteY40" fmla="*/ 713033 h 846198"/>
                <a:gd name="connsiteX41" fmla="*/ 133823 w 1423622"/>
                <a:gd name="connsiteY41" fmla="*/ 620381 h 846198"/>
                <a:gd name="connsiteX42" fmla="*/ 38573 w 1423622"/>
                <a:gd name="connsiteY42" fmla="*/ 713033 h 846198"/>
                <a:gd name="connsiteX43" fmla="*/ 130359 w 1423622"/>
                <a:gd name="connsiteY43" fmla="*/ 804819 h 846198"/>
                <a:gd name="connsiteX44" fmla="*/ 604877 w 1423622"/>
                <a:gd name="connsiteY44" fmla="*/ 226392 h 846198"/>
                <a:gd name="connsiteX45" fmla="*/ 698395 w 1423622"/>
                <a:gd name="connsiteY45" fmla="*/ 132008 h 846198"/>
                <a:gd name="connsiteX46" fmla="*/ 604877 w 1423622"/>
                <a:gd name="connsiteY46" fmla="*/ 41953 h 846198"/>
                <a:gd name="connsiteX47" fmla="*/ 512225 w 1423622"/>
                <a:gd name="connsiteY47" fmla="*/ 132008 h 846198"/>
                <a:gd name="connsiteX48" fmla="*/ 604877 w 1423622"/>
                <a:gd name="connsiteY48" fmla="*/ 226392 h 846198"/>
                <a:gd name="connsiteX49" fmla="*/ 1288945 w 1423622"/>
                <a:gd name="connsiteY49" fmla="*/ 290469 h 846198"/>
                <a:gd name="connsiteX50" fmla="*/ 1193695 w 1423622"/>
                <a:gd name="connsiteY50" fmla="*/ 381390 h 846198"/>
                <a:gd name="connsiteX51" fmla="*/ 1288080 w 1423622"/>
                <a:gd name="connsiteY51" fmla="*/ 474042 h 846198"/>
                <a:gd name="connsiteX52" fmla="*/ 1379866 w 1423622"/>
                <a:gd name="connsiteY52" fmla="*/ 380524 h 846198"/>
                <a:gd name="connsiteX53" fmla="*/ 1289811 w 1423622"/>
                <a:gd name="connsiteY53" fmla="*/ 289603 h 84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23622" h="846198">
                  <a:moveTo>
                    <a:pt x="513091" y="234185"/>
                  </a:moveTo>
                  <a:cubicBezTo>
                    <a:pt x="444684" y="144997"/>
                    <a:pt x="471527" y="77456"/>
                    <a:pt x="514823" y="35892"/>
                  </a:cubicBezTo>
                  <a:cubicBezTo>
                    <a:pt x="562448" y="-10001"/>
                    <a:pt x="637782" y="-11733"/>
                    <a:pt x="689736" y="29831"/>
                  </a:cubicBezTo>
                  <a:cubicBezTo>
                    <a:pt x="746886" y="75724"/>
                    <a:pt x="752948" y="143265"/>
                    <a:pt x="703591" y="228124"/>
                  </a:cubicBezTo>
                  <a:cubicBezTo>
                    <a:pt x="760741" y="300860"/>
                    <a:pt x="817891" y="375328"/>
                    <a:pt x="875907" y="448931"/>
                  </a:cubicBezTo>
                  <a:cubicBezTo>
                    <a:pt x="905348" y="487031"/>
                    <a:pt x="936520" y="523399"/>
                    <a:pt x="964229" y="562365"/>
                  </a:cubicBezTo>
                  <a:cubicBezTo>
                    <a:pt x="976352" y="579683"/>
                    <a:pt x="988475" y="584878"/>
                    <a:pt x="1009257" y="582281"/>
                  </a:cubicBezTo>
                  <a:cubicBezTo>
                    <a:pt x="1024843" y="580549"/>
                    <a:pt x="1043027" y="577085"/>
                    <a:pt x="1056016" y="583147"/>
                  </a:cubicBezTo>
                  <a:cubicBezTo>
                    <a:pt x="1084591" y="596135"/>
                    <a:pt x="1099311" y="581415"/>
                    <a:pt x="1113166" y="561499"/>
                  </a:cubicBezTo>
                  <a:cubicBezTo>
                    <a:pt x="1121825" y="549376"/>
                    <a:pt x="1130484" y="538119"/>
                    <a:pt x="1140009" y="527728"/>
                  </a:cubicBezTo>
                  <a:cubicBezTo>
                    <a:pt x="1170316" y="494824"/>
                    <a:pt x="1189366" y="466249"/>
                    <a:pt x="1162523" y="415160"/>
                  </a:cubicBezTo>
                  <a:cubicBezTo>
                    <a:pt x="1132216" y="358876"/>
                    <a:pt x="1178109" y="279213"/>
                    <a:pt x="1241320" y="254967"/>
                  </a:cubicBezTo>
                  <a:cubicBezTo>
                    <a:pt x="1307129" y="229856"/>
                    <a:pt x="1384195" y="263626"/>
                    <a:pt x="1411905" y="327703"/>
                  </a:cubicBezTo>
                  <a:cubicBezTo>
                    <a:pt x="1433552" y="379658"/>
                    <a:pt x="1424893" y="427283"/>
                    <a:pt x="1388525" y="467981"/>
                  </a:cubicBezTo>
                  <a:cubicBezTo>
                    <a:pt x="1351291" y="510410"/>
                    <a:pt x="1301934" y="524265"/>
                    <a:pt x="1248248" y="505215"/>
                  </a:cubicBezTo>
                  <a:cubicBezTo>
                    <a:pt x="1222270" y="495690"/>
                    <a:pt x="1209282" y="504349"/>
                    <a:pt x="1195427" y="523399"/>
                  </a:cubicBezTo>
                  <a:cubicBezTo>
                    <a:pt x="1172048" y="554572"/>
                    <a:pt x="1146936" y="584878"/>
                    <a:pt x="1123557" y="614319"/>
                  </a:cubicBezTo>
                  <a:cubicBezTo>
                    <a:pt x="1177243" y="699179"/>
                    <a:pt x="1172048" y="771915"/>
                    <a:pt x="1109702" y="818674"/>
                  </a:cubicBezTo>
                  <a:cubicBezTo>
                    <a:pt x="1056882" y="858506"/>
                    <a:pt x="978084" y="853310"/>
                    <a:pt x="932191" y="805685"/>
                  </a:cubicBezTo>
                  <a:cubicBezTo>
                    <a:pt x="891493" y="763256"/>
                    <a:pt x="868979" y="682726"/>
                    <a:pt x="946045" y="605660"/>
                  </a:cubicBezTo>
                  <a:cubicBezTo>
                    <a:pt x="914872" y="565829"/>
                    <a:pt x="883700" y="525997"/>
                    <a:pt x="852527" y="486165"/>
                  </a:cubicBezTo>
                  <a:cubicBezTo>
                    <a:pt x="796243" y="415160"/>
                    <a:pt x="739959" y="344156"/>
                    <a:pt x="685407" y="272285"/>
                  </a:cubicBezTo>
                  <a:cubicBezTo>
                    <a:pt x="674150" y="257565"/>
                    <a:pt x="664625" y="255833"/>
                    <a:pt x="646441" y="259297"/>
                  </a:cubicBezTo>
                  <a:cubicBezTo>
                    <a:pt x="622195" y="264492"/>
                    <a:pt x="595352" y="261894"/>
                    <a:pt x="570241" y="263626"/>
                  </a:cubicBezTo>
                  <a:cubicBezTo>
                    <a:pt x="558984" y="264492"/>
                    <a:pt x="543397" y="266224"/>
                    <a:pt x="537336" y="273151"/>
                  </a:cubicBezTo>
                  <a:cubicBezTo>
                    <a:pt x="436025" y="388317"/>
                    <a:pt x="336445" y="504349"/>
                    <a:pt x="234268" y="622113"/>
                  </a:cubicBezTo>
                  <a:cubicBezTo>
                    <a:pt x="263709" y="666274"/>
                    <a:pt x="278429" y="712167"/>
                    <a:pt x="256781" y="764122"/>
                  </a:cubicBezTo>
                  <a:cubicBezTo>
                    <a:pt x="229939" y="826467"/>
                    <a:pt x="174520" y="850713"/>
                    <a:pt x="123432" y="845517"/>
                  </a:cubicBezTo>
                  <a:cubicBezTo>
                    <a:pt x="51561" y="837724"/>
                    <a:pt x="5668" y="790099"/>
                    <a:pt x="473" y="725156"/>
                  </a:cubicBezTo>
                  <a:cubicBezTo>
                    <a:pt x="-4723" y="664542"/>
                    <a:pt x="33377" y="603929"/>
                    <a:pt x="92259" y="589208"/>
                  </a:cubicBezTo>
                  <a:cubicBezTo>
                    <a:pt x="119102" y="582281"/>
                    <a:pt x="150275" y="583147"/>
                    <a:pt x="177118" y="589208"/>
                  </a:cubicBezTo>
                  <a:cubicBezTo>
                    <a:pt x="197900" y="594403"/>
                    <a:pt x="207425" y="590074"/>
                    <a:pt x="219547" y="576219"/>
                  </a:cubicBezTo>
                  <a:cubicBezTo>
                    <a:pt x="297479" y="485299"/>
                    <a:pt x="376277" y="395244"/>
                    <a:pt x="454209" y="304324"/>
                  </a:cubicBezTo>
                  <a:cubicBezTo>
                    <a:pt x="474125" y="281810"/>
                    <a:pt x="493175" y="258431"/>
                    <a:pt x="513957" y="234185"/>
                  </a:cubicBezTo>
                  <a:close/>
                  <a:moveTo>
                    <a:pt x="1023111" y="803954"/>
                  </a:moveTo>
                  <a:cubicBezTo>
                    <a:pt x="1075932" y="805685"/>
                    <a:pt x="1119227" y="766719"/>
                    <a:pt x="1121825" y="715631"/>
                  </a:cubicBezTo>
                  <a:cubicBezTo>
                    <a:pt x="1124423" y="668006"/>
                    <a:pt x="1078530" y="620381"/>
                    <a:pt x="1028307" y="620381"/>
                  </a:cubicBezTo>
                  <a:cubicBezTo>
                    <a:pt x="980682" y="620381"/>
                    <a:pt x="939118" y="658481"/>
                    <a:pt x="938252" y="705240"/>
                  </a:cubicBezTo>
                  <a:cubicBezTo>
                    <a:pt x="936520" y="764122"/>
                    <a:pt x="970291" y="803088"/>
                    <a:pt x="1023111" y="803954"/>
                  </a:cubicBezTo>
                  <a:close/>
                  <a:moveTo>
                    <a:pt x="130359" y="803954"/>
                  </a:moveTo>
                  <a:cubicBezTo>
                    <a:pt x="183179" y="803954"/>
                    <a:pt x="225609" y="764122"/>
                    <a:pt x="225609" y="713033"/>
                  </a:cubicBezTo>
                  <a:cubicBezTo>
                    <a:pt x="225609" y="665408"/>
                    <a:pt x="182314" y="621247"/>
                    <a:pt x="133823" y="620381"/>
                  </a:cubicBezTo>
                  <a:cubicBezTo>
                    <a:pt x="83600" y="619515"/>
                    <a:pt x="38573" y="662810"/>
                    <a:pt x="38573" y="713033"/>
                  </a:cubicBezTo>
                  <a:cubicBezTo>
                    <a:pt x="38573" y="761524"/>
                    <a:pt x="81002" y="803954"/>
                    <a:pt x="130359" y="804819"/>
                  </a:cubicBezTo>
                  <a:close/>
                  <a:moveTo>
                    <a:pt x="604877" y="226392"/>
                  </a:moveTo>
                  <a:cubicBezTo>
                    <a:pt x="654234" y="226392"/>
                    <a:pt x="699261" y="181365"/>
                    <a:pt x="698395" y="132008"/>
                  </a:cubicBezTo>
                  <a:cubicBezTo>
                    <a:pt x="697529" y="83517"/>
                    <a:pt x="654234" y="41953"/>
                    <a:pt x="604877" y="41953"/>
                  </a:cubicBezTo>
                  <a:cubicBezTo>
                    <a:pt x="553789" y="41953"/>
                    <a:pt x="513091" y="81785"/>
                    <a:pt x="512225" y="132008"/>
                  </a:cubicBezTo>
                  <a:cubicBezTo>
                    <a:pt x="512225" y="183097"/>
                    <a:pt x="553789" y="226392"/>
                    <a:pt x="604877" y="226392"/>
                  </a:cubicBezTo>
                  <a:close/>
                  <a:moveTo>
                    <a:pt x="1288945" y="290469"/>
                  </a:moveTo>
                  <a:cubicBezTo>
                    <a:pt x="1236125" y="290469"/>
                    <a:pt x="1192829" y="332033"/>
                    <a:pt x="1193695" y="381390"/>
                  </a:cubicBezTo>
                  <a:cubicBezTo>
                    <a:pt x="1194561" y="428149"/>
                    <a:pt x="1241320" y="474042"/>
                    <a:pt x="1288080" y="474042"/>
                  </a:cubicBezTo>
                  <a:cubicBezTo>
                    <a:pt x="1336570" y="474042"/>
                    <a:pt x="1379866" y="429881"/>
                    <a:pt x="1379866" y="380524"/>
                  </a:cubicBezTo>
                  <a:cubicBezTo>
                    <a:pt x="1379866" y="327703"/>
                    <a:pt x="1342632" y="290469"/>
                    <a:pt x="1289811" y="289603"/>
                  </a:cubicBezTo>
                  <a:close/>
                </a:path>
              </a:pathLst>
            </a:custGeom>
            <a:grp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95A289F-9A1B-6591-0D53-CC7DBB6D29C7}"/>
                </a:ext>
              </a:extLst>
            </p:cNvPr>
            <p:cNvSpPr/>
            <p:nvPr/>
          </p:nvSpPr>
          <p:spPr>
            <a:xfrm>
              <a:off x="7348970" y="2281766"/>
              <a:ext cx="952214" cy="42766"/>
            </a:xfrm>
            <a:custGeom>
              <a:avLst/>
              <a:gdLst>
                <a:gd name="connsiteX0" fmla="*/ 473652 w 952214"/>
                <a:gd name="connsiteY0" fmla="*/ 42333 h 42766"/>
                <a:gd name="connsiteX1" fmla="*/ 44161 w 952214"/>
                <a:gd name="connsiteY1" fmla="*/ 42333 h 42766"/>
                <a:gd name="connsiteX2" fmla="*/ 14720 w 952214"/>
                <a:gd name="connsiteY2" fmla="*/ 40602 h 42766"/>
                <a:gd name="connsiteX3" fmla="*/ 0 w 952214"/>
                <a:gd name="connsiteY3" fmla="*/ 21552 h 42766"/>
                <a:gd name="connsiteX4" fmla="*/ 14720 w 952214"/>
                <a:gd name="connsiteY4" fmla="*/ 3367 h 42766"/>
                <a:gd name="connsiteX5" fmla="*/ 44161 w 952214"/>
                <a:gd name="connsiteY5" fmla="*/ 770 h 42766"/>
                <a:gd name="connsiteX6" fmla="*/ 906607 w 952214"/>
                <a:gd name="connsiteY6" fmla="*/ 770 h 42766"/>
                <a:gd name="connsiteX7" fmla="*/ 919596 w 952214"/>
                <a:gd name="connsiteY7" fmla="*/ 770 h 42766"/>
                <a:gd name="connsiteX8" fmla="*/ 951634 w 952214"/>
                <a:gd name="connsiteY8" fmla="*/ 19820 h 42766"/>
                <a:gd name="connsiteX9" fmla="*/ 919596 w 952214"/>
                <a:gd name="connsiteY9" fmla="*/ 41467 h 42766"/>
                <a:gd name="connsiteX10" fmla="*/ 472786 w 952214"/>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214" h="42766">
                  <a:moveTo>
                    <a:pt x="473652" y="42333"/>
                  </a:moveTo>
                  <a:cubicBezTo>
                    <a:pt x="330777" y="42333"/>
                    <a:pt x="187036" y="42333"/>
                    <a:pt x="44161" y="42333"/>
                  </a:cubicBezTo>
                  <a:cubicBezTo>
                    <a:pt x="33770" y="42333"/>
                    <a:pt x="23379" y="44065"/>
                    <a:pt x="14720" y="40602"/>
                  </a:cubicBezTo>
                  <a:cubicBezTo>
                    <a:pt x="7793" y="38004"/>
                    <a:pt x="0" y="28479"/>
                    <a:pt x="0" y="21552"/>
                  </a:cubicBezTo>
                  <a:cubicBezTo>
                    <a:pt x="0" y="15490"/>
                    <a:pt x="7793" y="5965"/>
                    <a:pt x="14720" y="3367"/>
                  </a:cubicBezTo>
                  <a:cubicBezTo>
                    <a:pt x="23379" y="-96"/>
                    <a:pt x="34636" y="770"/>
                    <a:pt x="44161" y="770"/>
                  </a:cubicBezTo>
                  <a:cubicBezTo>
                    <a:pt x="331643" y="770"/>
                    <a:pt x="619125" y="770"/>
                    <a:pt x="906607" y="770"/>
                  </a:cubicBezTo>
                  <a:cubicBezTo>
                    <a:pt x="910937" y="770"/>
                    <a:pt x="916132" y="-962"/>
                    <a:pt x="919596" y="770"/>
                  </a:cubicBezTo>
                  <a:cubicBezTo>
                    <a:pt x="930852" y="6831"/>
                    <a:pt x="949902" y="12026"/>
                    <a:pt x="951634" y="19820"/>
                  </a:cubicBezTo>
                  <a:cubicBezTo>
                    <a:pt x="955963" y="43199"/>
                    <a:pt x="935182" y="41467"/>
                    <a:pt x="919596" y="41467"/>
                  </a:cubicBezTo>
                  <a:cubicBezTo>
                    <a:pt x="770659" y="41467"/>
                    <a:pt x="621723" y="41467"/>
                    <a:pt x="472786" y="41467"/>
                  </a:cubicBezTo>
                  <a:close/>
                </a:path>
              </a:pathLst>
            </a:custGeom>
            <a:grp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BA2F595-3F6A-AFE3-2594-7578C25C6DFB}"/>
                </a:ext>
              </a:extLst>
            </p:cNvPr>
            <p:cNvSpPr/>
            <p:nvPr/>
          </p:nvSpPr>
          <p:spPr>
            <a:xfrm>
              <a:off x="6662869" y="2023629"/>
              <a:ext cx="348403" cy="348102"/>
            </a:xfrm>
            <a:custGeom>
              <a:avLst/>
              <a:gdLst>
                <a:gd name="connsiteX0" fmla="*/ 175214 w 348403"/>
                <a:gd name="connsiteY0" fmla="*/ 0 h 348102"/>
                <a:gd name="connsiteX1" fmla="*/ 348396 w 348403"/>
                <a:gd name="connsiteY1" fmla="*/ 174048 h 348102"/>
                <a:gd name="connsiteX2" fmla="*/ 172616 w 348403"/>
                <a:gd name="connsiteY2" fmla="*/ 348095 h 348102"/>
                <a:gd name="connsiteX3" fmla="*/ 301 w 348403"/>
                <a:gd name="connsiteY3" fmla="*/ 161925 h 348102"/>
                <a:gd name="connsiteX4" fmla="*/ 175214 w 348403"/>
                <a:gd name="connsiteY4" fmla="*/ 866 h 348102"/>
                <a:gd name="connsiteX5" fmla="*/ 172616 w 348403"/>
                <a:gd name="connsiteY5" fmla="*/ 306532 h 348102"/>
                <a:gd name="connsiteX6" fmla="*/ 309430 w 348403"/>
                <a:gd name="connsiteY6" fmla="*/ 171450 h 348102"/>
                <a:gd name="connsiteX7" fmla="*/ 176080 w 348403"/>
                <a:gd name="connsiteY7" fmla="*/ 39832 h 348102"/>
                <a:gd name="connsiteX8" fmla="*/ 40132 w 348403"/>
                <a:gd name="connsiteY8" fmla="*/ 172316 h 348102"/>
                <a:gd name="connsiteX9" fmla="*/ 173482 w 348403"/>
                <a:gd name="connsiteY9" fmla="*/ 306532 h 3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403" h="348102">
                  <a:moveTo>
                    <a:pt x="175214" y="0"/>
                  </a:moveTo>
                  <a:cubicBezTo>
                    <a:pt x="273928" y="0"/>
                    <a:pt x="349262" y="76200"/>
                    <a:pt x="348396" y="174048"/>
                  </a:cubicBezTo>
                  <a:cubicBezTo>
                    <a:pt x="347530" y="269298"/>
                    <a:pt x="267866" y="348961"/>
                    <a:pt x="172616" y="348095"/>
                  </a:cubicBezTo>
                  <a:cubicBezTo>
                    <a:pt x="80830" y="347229"/>
                    <a:pt x="-5761" y="270164"/>
                    <a:pt x="301" y="161925"/>
                  </a:cubicBezTo>
                  <a:cubicBezTo>
                    <a:pt x="4630" y="72736"/>
                    <a:pt x="79964" y="0"/>
                    <a:pt x="175214" y="866"/>
                  </a:cubicBezTo>
                  <a:close/>
                  <a:moveTo>
                    <a:pt x="172616" y="306532"/>
                  </a:moveTo>
                  <a:cubicBezTo>
                    <a:pt x="249682" y="306532"/>
                    <a:pt x="306832" y="249382"/>
                    <a:pt x="309430" y="171450"/>
                  </a:cubicBezTo>
                  <a:cubicBezTo>
                    <a:pt x="311162" y="101311"/>
                    <a:pt x="246219" y="40698"/>
                    <a:pt x="176080" y="39832"/>
                  </a:cubicBezTo>
                  <a:cubicBezTo>
                    <a:pt x="102478" y="39832"/>
                    <a:pt x="40998" y="99580"/>
                    <a:pt x="40132" y="172316"/>
                  </a:cubicBezTo>
                  <a:cubicBezTo>
                    <a:pt x="39266" y="245052"/>
                    <a:pt x="99880" y="306532"/>
                    <a:pt x="173482" y="306532"/>
                  </a:cubicBezTo>
                  <a:close/>
                </a:path>
              </a:pathLst>
            </a:custGeom>
            <a:grp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2A878B4-AE98-54BC-2F0D-428951076934}"/>
                </a:ext>
              </a:extLst>
            </p:cNvPr>
            <p:cNvSpPr/>
            <p:nvPr/>
          </p:nvSpPr>
          <p:spPr>
            <a:xfrm>
              <a:off x="7348882" y="1681306"/>
              <a:ext cx="953453" cy="39669"/>
            </a:xfrm>
            <a:custGeom>
              <a:avLst/>
              <a:gdLst>
                <a:gd name="connsiteX0" fmla="*/ 477204 w 953453"/>
                <a:gd name="connsiteY0" fmla="*/ 38389 h 39669"/>
                <a:gd name="connsiteX1" fmla="*/ 37322 w 953453"/>
                <a:gd name="connsiteY1" fmla="*/ 38389 h 39669"/>
                <a:gd name="connsiteX2" fmla="*/ 88 w 953453"/>
                <a:gd name="connsiteY2" fmla="*/ 19339 h 39669"/>
                <a:gd name="connsiteX3" fmla="*/ 39054 w 953453"/>
                <a:gd name="connsiteY3" fmla="*/ 1155 h 39669"/>
                <a:gd name="connsiteX4" fmla="*/ 912756 w 953453"/>
                <a:gd name="connsiteY4" fmla="*/ 1155 h 39669"/>
                <a:gd name="connsiteX5" fmla="*/ 932672 w 953453"/>
                <a:gd name="connsiteY5" fmla="*/ 1155 h 39669"/>
                <a:gd name="connsiteX6" fmla="*/ 953454 w 953453"/>
                <a:gd name="connsiteY6" fmla="*/ 21070 h 39669"/>
                <a:gd name="connsiteX7" fmla="*/ 930940 w 953453"/>
                <a:gd name="connsiteY7" fmla="*/ 37523 h 39669"/>
                <a:gd name="connsiteX8" fmla="*/ 743038 w 953453"/>
                <a:gd name="connsiteY8" fmla="*/ 37523 h 39669"/>
                <a:gd name="connsiteX9" fmla="*/ 477204 w 953453"/>
                <a:gd name="connsiteY9" fmla="*/ 37523 h 3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3" h="39669">
                  <a:moveTo>
                    <a:pt x="477204" y="38389"/>
                  </a:moveTo>
                  <a:cubicBezTo>
                    <a:pt x="330865" y="38389"/>
                    <a:pt x="183661" y="38389"/>
                    <a:pt x="37322" y="38389"/>
                  </a:cubicBezTo>
                  <a:cubicBezTo>
                    <a:pt x="22601" y="38389"/>
                    <a:pt x="-1644" y="47048"/>
                    <a:pt x="88" y="19339"/>
                  </a:cubicBezTo>
                  <a:cubicBezTo>
                    <a:pt x="954" y="-5773"/>
                    <a:pt x="24333" y="1155"/>
                    <a:pt x="39054" y="1155"/>
                  </a:cubicBezTo>
                  <a:cubicBezTo>
                    <a:pt x="329999" y="1155"/>
                    <a:pt x="621811" y="1155"/>
                    <a:pt x="912756" y="1155"/>
                  </a:cubicBezTo>
                  <a:cubicBezTo>
                    <a:pt x="919684" y="1155"/>
                    <a:pt x="927476" y="-1443"/>
                    <a:pt x="932672" y="1155"/>
                  </a:cubicBezTo>
                  <a:cubicBezTo>
                    <a:pt x="940465" y="6350"/>
                    <a:pt x="946527" y="14143"/>
                    <a:pt x="953454" y="21070"/>
                  </a:cubicBezTo>
                  <a:cubicBezTo>
                    <a:pt x="945661" y="27132"/>
                    <a:pt x="938733" y="37523"/>
                    <a:pt x="930940" y="37523"/>
                  </a:cubicBezTo>
                  <a:cubicBezTo>
                    <a:pt x="868595" y="39255"/>
                    <a:pt x="805384" y="37523"/>
                    <a:pt x="743038" y="37523"/>
                  </a:cubicBezTo>
                  <a:cubicBezTo>
                    <a:pt x="654715" y="37523"/>
                    <a:pt x="566392" y="37523"/>
                    <a:pt x="477204" y="37523"/>
                  </a:cubicBezTo>
                  <a:close/>
                </a:path>
              </a:pathLst>
            </a:custGeom>
            <a:grp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B9BA484-D599-E790-DAEA-559B16C87DBA}"/>
                </a:ext>
              </a:extLst>
            </p:cNvPr>
            <p:cNvSpPr/>
            <p:nvPr/>
          </p:nvSpPr>
          <p:spPr>
            <a:xfrm>
              <a:off x="7349490" y="2065626"/>
              <a:ext cx="521623" cy="40732"/>
            </a:xfrm>
            <a:custGeom>
              <a:avLst/>
              <a:gdLst>
                <a:gd name="connsiteX0" fmla="*/ 259253 w 521623"/>
                <a:gd name="connsiteY0" fmla="*/ 40265 h 40732"/>
                <a:gd name="connsiteX1" fmla="*/ 34116 w 521623"/>
                <a:gd name="connsiteY1" fmla="*/ 40265 h 40732"/>
                <a:gd name="connsiteX2" fmla="*/ 346 w 521623"/>
                <a:gd name="connsiteY2" fmla="*/ 21215 h 40732"/>
                <a:gd name="connsiteX3" fmla="*/ 34116 w 521623"/>
                <a:gd name="connsiteY3" fmla="*/ 1299 h 40732"/>
                <a:gd name="connsiteX4" fmla="*/ 487853 w 521623"/>
                <a:gd name="connsiteY4" fmla="*/ 1299 h 40732"/>
                <a:gd name="connsiteX5" fmla="*/ 521623 w 521623"/>
                <a:gd name="connsiteY5" fmla="*/ 22081 h 40732"/>
                <a:gd name="connsiteX6" fmla="*/ 487853 w 521623"/>
                <a:gd name="connsiteY6" fmla="*/ 39399 h 40732"/>
                <a:gd name="connsiteX7" fmla="*/ 259253 w 521623"/>
                <a:gd name="connsiteY7" fmla="*/ 39399 h 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623" h="40732">
                  <a:moveTo>
                    <a:pt x="259253" y="40265"/>
                  </a:moveTo>
                  <a:cubicBezTo>
                    <a:pt x="183919" y="40265"/>
                    <a:pt x="109450" y="40265"/>
                    <a:pt x="34116" y="40265"/>
                  </a:cubicBezTo>
                  <a:cubicBezTo>
                    <a:pt x="20262" y="40265"/>
                    <a:pt x="-3118" y="45460"/>
                    <a:pt x="346" y="21215"/>
                  </a:cubicBezTo>
                  <a:cubicBezTo>
                    <a:pt x="1212" y="13422"/>
                    <a:pt x="22859" y="1299"/>
                    <a:pt x="34116" y="1299"/>
                  </a:cubicBezTo>
                  <a:cubicBezTo>
                    <a:pt x="185650" y="-433"/>
                    <a:pt x="336319" y="-433"/>
                    <a:pt x="487853" y="1299"/>
                  </a:cubicBezTo>
                  <a:cubicBezTo>
                    <a:pt x="499109" y="1299"/>
                    <a:pt x="510366" y="15153"/>
                    <a:pt x="521623" y="22081"/>
                  </a:cubicBezTo>
                  <a:cubicBezTo>
                    <a:pt x="510366" y="28142"/>
                    <a:pt x="499109" y="39399"/>
                    <a:pt x="487853" y="39399"/>
                  </a:cubicBezTo>
                  <a:cubicBezTo>
                    <a:pt x="411653" y="41131"/>
                    <a:pt x="335453" y="39399"/>
                    <a:pt x="259253" y="39399"/>
                  </a:cubicBezTo>
                  <a:close/>
                </a:path>
              </a:pathLst>
            </a:custGeom>
            <a:grpFill/>
            <a:ln w="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C4DC029-3ABA-3427-41AA-970D7C97AC83}"/>
                </a:ext>
              </a:extLst>
            </p:cNvPr>
            <p:cNvSpPr/>
            <p:nvPr/>
          </p:nvSpPr>
          <p:spPr>
            <a:xfrm>
              <a:off x="6669231" y="1433945"/>
              <a:ext cx="351751" cy="298238"/>
            </a:xfrm>
            <a:custGeom>
              <a:avLst/>
              <a:gdLst>
                <a:gd name="connsiteX0" fmla="*/ 96116 w 351751"/>
                <a:gd name="connsiteY0" fmla="*/ 249382 h 298238"/>
                <a:gd name="connsiteX1" fmla="*/ 297007 w 351751"/>
                <a:gd name="connsiteY1" fmla="*/ 27709 h 298238"/>
                <a:gd name="connsiteX2" fmla="*/ 319520 w 351751"/>
                <a:gd name="connsiteY2" fmla="*/ 3464 h 298238"/>
                <a:gd name="connsiteX3" fmla="*/ 349827 w 351751"/>
                <a:gd name="connsiteY3" fmla="*/ 0 h 298238"/>
                <a:gd name="connsiteX4" fmla="*/ 349827 w 351751"/>
                <a:gd name="connsiteY4" fmla="*/ 29441 h 298238"/>
                <a:gd name="connsiteX5" fmla="*/ 295275 w 351751"/>
                <a:gd name="connsiteY5" fmla="*/ 92652 h 298238"/>
                <a:gd name="connsiteX6" fmla="*/ 123825 w 351751"/>
                <a:gd name="connsiteY6" fmla="*/ 281420 h 298238"/>
                <a:gd name="connsiteX7" fmla="*/ 71870 w 351751"/>
                <a:gd name="connsiteY7" fmla="*/ 283152 h 298238"/>
                <a:gd name="connsiteX8" fmla="*/ 5195 w 351751"/>
                <a:gd name="connsiteY8" fmla="*/ 207818 h 298238"/>
                <a:gd name="connsiteX9" fmla="*/ 0 w 351751"/>
                <a:gd name="connsiteY9" fmla="*/ 174914 h 298238"/>
                <a:gd name="connsiteX10" fmla="*/ 35502 w 351751"/>
                <a:gd name="connsiteY10" fmla="*/ 181841 h 298238"/>
                <a:gd name="connsiteX11" fmla="*/ 96982 w 351751"/>
                <a:gd name="connsiteY11" fmla="*/ 248516 h 29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51" h="298238">
                  <a:moveTo>
                    <a:pt x="96116" y="249382"/>
                  </a:moveTo>
                  <a:cubicBezTo>
                    <a:pt x="165388" y="173182"/>
                    <a:pt x="231198" y="100445"/>
                    <a:pt x="297007" y="27709"/>
                  </a:cubicBezTo>
                  <a:cubicBezTo>
                    <a:pt x="304800" y="19050"/>
                    <a:pt x="310861" y="8659"/>
                    <a:pt x="319520" y="3464"/>
                  </a:cubicBezTo>
                  <a:cubicBezTo>
                    <a:pt x="327314" y="-866"/>
                    <a:pt x="339436" y="866"/>
                    <a:pt x="349827" y="0"/>
                  </a:cubicBezTo>
                  <a:cubicBezTo>
                    <a:pt x="349827" y="10391"/>
                    <a:pt x="354157" y="23380"/>
                    <a:pt x="349827" y="29441"/>
                  </a:cubicBezTo>
                  <a:cubicBezTo>
                    <a:pt x="333375" y="51955"/>
                    <a:pt x="314325" y="72736"/>
                    <a:pt x="295275" y="92652"/>
                  </a:cubicBezTo>
                  <a:cubicBezTo>
                    <a:pt x="238125" y="155864"/>
                    <a:pt x="180109" y="217343"/>
                    <a:pt x="123825" y="281420"/>
                  </a:cubicBezTo>
                  <a:cubicBezTo>
                    <a:pt x="104775" y="302202"/>
                    <a:pt x="90920" y="304800"/>
                    <a:pt x="71870" y="283152"/>
                  </a:cubicBezTo>
                  <a:cubicBezTo>
                    <a:pt x="49357" y="258041"/>
                    <a:pt x="25977" y="233795"/>
                    <a:pt x="5195" y="207818"/>
                  </a:cubicBezTo>
                  <a:cubicBezTo>
                    <a:pt x="-866" y="200025"/>
                    <a:pt x="1732" y="186170"/>
                    <a:pt x="0" y="174914"/>
                  </a:cubicBezTo>
                  <a:cubicBezTo>
                    <a:pt x="12123" y="176645"/>
                    <a:pt x="27709" y="174914"/>
                    <a:pt x="35502" y="181841"/>
                  </a:cubicBezTo>
                  <a:cubicBezTo>
                    <a:pt x="57150" y="200891"/>
                    <a:pt x="75334" y="224270"/>
                    <a:pt x="96982" y="248516"/>
                  </a:cubicBezTo>
                  <a:close/>
                </a:path>
              </a:pathLst>
            </a:custGeom>
            <a:grpFill/>
            <a:ln w="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3D2795A-BDCB-8270-E9D6-D9F474C92CDE}"/>
                </a:ext>
              </a:extLst>
            </p:cNvPr>
            <p:cNvSpPr/>
            <p:nvPr/>
          </p:nvSpPr>
          <p:spPr>
            <a:xfrm>
              <a:off x="7349606" y="1466200"/>
              <a:ext cx="519997" cy="39646"/>
            </a:xfrm>
            <a:custGeom>
              <a:avLst/>
              <a:gdLst>
                <a:gd name="connsiteX0" fmla="*/ 261735 w 519997"/>
                <a:gd name="connsiteY0" fmla="*/ 38749 h 39646"/>
                <a:gd name="connsiteX1" fmla="*/ 33135 w 519997"/>
                <a:gd name="connsiteY1" fmla="*/ 38749 h 39646"/>
                <a:gd name="connsiteX2" fmla="*/ 230 w 519997"/>
                <a:gd name="connsiteY2" fmla="*/ 17968 h 39646"/>
                <a:gd name="connsiteX3" fmla="*/ 31403 w 519997"/>
                <a:gd name="connsiteY3" fmla="*/ 649 h 39646"/>
                <a:gd name="connsiteX4" fmla="*/ 487737 w 519997"/>
                <a:gd name="connsiteY4" fmla="*/ 649 h 39646"/>
                <a:gd name="connsiteX5" fmla="*/ 519776 w 519997"/>
                <a:gd name="connsiteY5" fmla="*/ 18834 h 39646"/>
                <a:gd name="connsiteX6" fmla="*/ 486005 w 519997"/>
                <a:gd name="connsiteY6" fmla="*/ 39615 h 39646"/>
                <a:gd name="connsiteX7" fmla="*/ 260869 w 519997"/>
                <a:gd name="connsiteY7" fmla="*/ 39615 h 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97" h="39646">
                  <a:moveTo>
                    <a:pt x="261735" y="38749"/>
                  </a:moveTo>
                  <a:cubicBezTo>
                    <a:pt x="185535" y="38749"/>
                    <a:pt x="109335" y="38749"/>
                    <a:pt x="33135" y="38749"/>
                  </a:cubicBezTo>
                  <a:cubicBezTo>
                    <a:pt x="17548" y="38749"/>
                    <a:pt x="-2367" y="40481"/>
                    <a:pt x="230" y="17968"/>
                  </a:cubicBezTo>
                  <a:cubicBezTo>
                    <a:pt x="230" y="11040"/>
                    <a:pt x="21012" y="649"/>
                    <a:pt x="31403" y="649"/>
                  </a:cubicBezTo>
                  <a:cubicBezTo>
                    <a:pt x="183803" y="-216"/>
                    <a:pt x="336203" y="-216"/>
                    <a:pt x="487737" y="649"/>
                  </a:cubicBezTo>
                  <a:cubicBezTo>
                    <a:pt x="498994" y="649"/>
                    <a:pt x="518910" y="11040"/>
                    <a:pt x="519776" y="18834"/>
                  </a:cubicBezTo>
                  <a:cubicBezTo>
                    <a:pt x="522374" y="41347"/>
                    <a:pt x="501592" y="39615"/>
                    <a:pt x="486005" y="39615"/>
                  </a:cubicBezTo>
                  <a:cubicBezTo>
                    <a:pt x="410671" y="39615"/>
                    <a:pt x="336203" y="39615"/>
                    <a:pt x="260869" y="39615"/>
                  </a:cubicBezTo>
                  <a:close/>
                </a:path>
              </a:pathLst>
            </a:custGeom>
            <a:grpFill/>
            <a:ln w="0"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A8879377-59AC-B2A2-9EDE-2EC50B385615}"/>
              </a:ext>
            </a:extLst>
          </p:cNvPr>
          <p:cNvGrpSpPr/>
          <p:nvPr/>
        </p:nvGrpSpPr>
        <p:grpSpPr>
          <a:xfrm>
            <a:off x="4114424" y="2265049"/>
            <a:ext cx="1060691" cy="1120615"/>
            <a:chOff x="6203372" y="2629766"/>
            <a:chExt cx="2429105" cy="2566338"/>
          </a:xfrm>
          <a:solidFill>
            <a:schemeClr val="bg1"/>
          </a:solidFill>
        </p:grpSpPr>
        <p:sp>
          <p:nvSpPr>
            <p:cNvPr id="69" name="Freeform 68">
              <a:extLst>
                <a:ext uri="{FF2B5EF4-FFF2-40B4-BE49-F238E27FC236}">
                  <a16:creationId xmlns:a16="http://schemas.microsoft.com/office/drawing/2014/main" id="{D427A021-1657-C72F-D4CA-A63A2A2312C7}"/>
                </a:ext>
              </a:extLst>
            </p:cNvPr>
            <p:cNvSpPr/>
            <p:nvPr/>
          </p:nvSpPr>
          <p:spPr>
            <a:xfrm>
              <a:off x="6717169" y="3146082"/>
              <a:ext cx="1402294" cy="2050021"/>
            </a:xfrm>
            <a:custGeom>
              <a:avLst/>
              <a:gdLst>
                <a:gd name="connsiteX0" fmla="*/ 880317 w 1402294"/>
                <a:gd name="connsiteY0" fmla="*/ 1938536 h 2050021"/>
                <a:gd name="connsiteX1" fmla="*/ 880317 w 1402294"/>
                <a:gd name="connsiteY1" fmla="*/ 1984429 h 2050021"/>
                <a:gd name="connsiteX2" fmla="*/ 824898 w 1402294"/>
                <a:gd name="connsiteY2" fmla="*/ 2046775 h 2050021"/>
                <a:gd name="connsiteX3" fmla="*/ 579846 w 1402294"/>
                <a:gd name="connsiteY3" fmla="*/ 2046775 h 2050021"/>
                <a:gd name="connsiteX4" fmla="*/ 527892 w 1402294"/>
                <a:gd name="connsiteY4" fmla="*/ 1983563 h 2050021"/>
                <a:gd name="connsiteX5" fmla="*/ 527892 w 1402294"/>
                <a:gd name="connsiteY5" fmla="*/ 1940268 h 2050021"/>
                <a:gd name="connsiteX6" fmla="*/ 453423 w 1402294"/>
                <a:gd name="connsiteY6" fmla="*/ 1928145 h 2050021"/>
                <a:gd name="connsiteX7" fmla="*/ 333062 w 1402294"/>
                <a:gd name="connsiteY7" fmla="*/ 1768818 h 2050021"/>
                <a:gd name="connsiteX8" fmla="*/ 332196 w 1402294"/>
                <a:gd name="connsiteY8" fmla="*/ 1580916 h 2050021"/>
                <a:gd name="connsiteX9" fmla="*/ 314012 w 1402294"/>
                <a:gd name="connsiteY9" fmla="*/ 1542815 h 2050021"/>
                <a:gd name="connsiteX10" fmla="*/ 245605 w 1402294"/>
                <a:gd name="connsiteY10" fmla="*/ 1396477 h 2050021"/>
                <a:gd name="connsiteX11" fmla="*/ 245605 w 1402294"/>
                <a:gd name="connsiteY11" fmla="*/ 1269188 h 2050021"/>
                <a:gd name="connsiteX12" fmla="*/ 223092 w 1402294"/>
                <a:gd name="connsiteY12" fmla="*/ 1216368 h 2050021"/>
                <a:gd name="connsiteX13" fmla="*/ 4017 w 1402294"/>
                <a:gd name="connsiteY13" fmla="*/ 783413 h 2050021"/>
                <a:gd name="connsiteX14" fmla="*/ 449094 w 1402294"/>
                <a:gd name="connsiteY14" fmla="*/ 49122 h 2050021"/>
                <a:gd name="connsiteX15" fmla="*/ 747833 w 1402294"/>
                <a:gd name="connsiteY15" fmla="*/ 1497 h 2050021"/>
                <a:gd name="connsiteX16" fmla="*/ 1392935 w 1402294"/>
                <a:gd name="connsiteY16" fmla="*/ 583388 h 2050021"/>
                <a:gd name="connsiteX17" fmla="*/ 1179056 w 1402294"/>
                <a:gd name="connsiteY17" fmla="*/ 1219832 h 2050021"/>
                <a:gd name="connsiteX18" fmla="*/ 1157408 w 1402294"/>
                <a:gd name="connsiteY18" fmla="*/ 1271786 h 2050021"/>
                <a:gd name="connsiteX19" fmla="*/ 1153078 w 1402294"/>
                <a:gd name="connsiteY19" fmla="*/ 1442370 h 2050021"/>
                <a:gd name="connsiteX20" fmla="*/ 1092464 w 1402294"/>
                <a:gd name="connsiteY20" fmla="*/ 1538486 h 2050021"/>
                <a:gd name="connsiteX21" fmla="*/ 1069085 w 1402294"/>
                <a:gd name="connsiteY21" fmla="*/ 1586111 h 2050021"/>
                <a:gd name="connsiteX22" fmla="*/ 1070817 w 1402294"/>
                <a:gd name="connsiteY22" fmla="*/ 1757561 h 2050021"/>
                <a:gd name="connsiteX23" fmla="*/ 898501 w 1402294"/>
                <a:gd name="connsiteY23" fmla="*/ 1935072 h 2050021"/>
                <a:gd name="connsiteX24" fmla="*/ 879451 w 1402294"/>
                <a:gd name="connsiteY24" fmla="*/ 1937670 h 2050021"/>
                <a:gd name="connsiteX25" fmla="*/ 883780 w 1402294"/>
                <a:gd name="connsiteY25" fmla="*/ 840563 h 2050021"/>
                <a:gd name="connsiteX26" fmla="*/ 883780 w 1402294"/>
                <a:gd name="connsiteY26" fmla="*/ 721934 h 2050021"/>
                <a:gd name="connsiteX27" fmla="*/ 901964 w 1402294"/>
                <a:gd name="connsiteY27" fmla="*/ 689895 h 2050021"/>
                <a:gd name="connsiteX28" fmla="*/ 921880 w 1402294"/>
                <a:gd name="connsiteY28" fmla="*/ 722799 h 2050021"/>
                <a:gd name="connsiteX29" fmla="*/ 921880 w 1402294"/>
                <a:gd name="connsiteY29" fmla="*/ 749643 h 2050021"/>
                <a:gd name="connsiteX30" fmla="*/ 921880 w 1402294"/>
                <a:gd name="connsiteY30" fmla="*/ 1448431 h 2050021"/>
                <a:gd name="connsiteX31" fmla="*/ 1000678 w 1402294"/>
                <a:gd name="connsiteY31" fmla="*/ 1527229 h 2050021"/>
                <a:gd name="connsiteX32" fmla="*/ 1110649 w 1402294"/>
                <a:gd name="connsiteY32" fmla="*/ 1440638 h 2050021"/>
                <a:gd name="connsiteX33" fmla="*/ 1117576 w 1402294"/>
                <a:gd name="connsiteY33" fmla="*/ 1296897 h 2050021"/>
                <a:gd name="connsiteX34" fmla="*/ 1170396 w 1402294"/>
                <a:gd name="connsiteY34" fmla="*/ 1167877 h 2050021"/>
                <a:gd name="connsiteX35" fmla="*/ 1360030 w 1402294"/>
                <a:gd name="connsiteY35" fmla="*/ 774754 h 2050021"/>
                <a:gd name="connsiteX36" fmla="*/ 1140955 w 1402294"/>
                <a:gd name="connsiteY36" fmla="*/ 210181 h 2050021"/>
                <a:gd name="connsiteX37" fmla="*/ 514037 w 1402294"/>
                <a:gd name="connsiteY37" fmla="*/ 69904 h 2050021"/>
                <a:gd name="connsiteX38" fmla="*/ 47312 w 1402294"/>
                <a:gd name="connsiteY38" fmla="*/ 792938 h 2050021"/>
                <a:gd name="connsiteX39" fmla="*/ 256862 w 1402294"/>
                <a:gd name="connsiteY39" fmla="*/ 1189525 h 2050021"/>
                <a:gd name="connsiteX40" fmla="*/ 287169 w 1402294"/>
                <a:gd name="connsiteY40" fmla="*/ 1257065 h 2050021"/>
                <a:gd name="connsiteX41" fmla="*/ 287169 w 1402294"/>
                <a:gd name="connsiteY41" fmla="*/ 1401672 h 2050021"/>
                <a:gd name="connsiteX42" fmla="*/ 353844 w 1402294"/>
                <a:gd name="connsiteY42" fmla="*/ 1515973 h 2050021"/>
                <a:gd name="connsiteX43" fmla="*/ 473339 w 1402294"/>
                <a:gd name="connsiteY43" fmla="*/ 1530693 h 2050021"/>
                <a:gd name="connsiteX44" fmla="*/ 473339 w 1402294"/>
                <a:gd name="connsiteY44" fmla="*/ 1485666 h 2050021"/>
                <a:gd name="connsiteX45" fmla="*/ 473339 w 1402294"/>
                <a:gd name="connsiteY45" fmla="*/ 1176536 h 2050021"/>
                <a:gd name="connsiteX46" fmla="*/ 474205 w 1402294"/>
                <a:gd name="connsiteY46" fmla="*/ 722799 h 2050021"/>
                <a:gd name="connsiteX47" fmla="*/ 493255 w 1402294"/>
                <a:gd name="connsiteY47" fmla="*/ 686431 h 2050021"/>
                <a:gd name="connsiteX48" fmla="*/ 513171 w 1402294"/>
                <a:gd name="connsiteY48" fmla="*/ 721934 h 2050021"/>
                <a:gd name="connsiteX49" fmla="*/ 514037 w 1402294"/>
                <a:gd name="connsiteY49" fmla="*/ 816318 h 2050021"/>
                <a:gd name="connsiteX50" fmla="*/ 540014 w 1402294"/>
                <a:gd name="connsiteY50" fmla="*/ 841429 h 2050021"/>
                <a:gd name="connsiteX51" fmla="*/ 654314 w 1402294"/>
                <a:gd name="connsiteY51" fmla="*/ 841429 h 2050021"/>
                <a:gd name="connsiteX52" fmla="*/ 681157 w 1402294"/>
                <a:gd name="connsiteY52" fmla="*/ 813720 h 2050021"/>
                <a:gd name="connsiteX53" fmla="*/ 681157 w 1402294"/>
                <a:gd name="connsiteY53" fmla="*/ 713275 h 2050021"/>
                <a:gd name="connsiteX54" fmla="*/ 698476 w 1402294"/>
                <a:gd name="connsiteY54" fmla="*/ 687297 h 2050021"/>
                <a:gd name="connsiteX55" fmla="*/ 717526 w 1402294"/>
                <a:gd name="connsiteY55" fmla="*/ 714140 h 2050021"/>
                <a:gd name="connsiteX56" fmla="*/ 717526 w 1402294"/>
                <a:gd name="connsiteY56" fmla="*/ 744447 h 2050021"/>
                <a:gd name="connsiteX57" fmla="*/ 717526 w 1402294"/>
                <a:gd name="connsiteY57" fmla="*/ 840563 h 2050021"/>
                <a:gd name="connsiteX58" fmla="*/ 881183 w 1402294"/>
                <a:gd name="connsiteY58" fmla="*/ 840563 h 2050021"/>
                <a:gd name="connsiteX59" fmla="*/ 883780 w 1402294"/>
                <a:gd name="connsiteY59" fmla="*/ 1528095 h 2050021"/>
                <a:gd name="connsiteX60" fmla="*/ 883780 w 1402294"/>
                <a:gd name="connsiteY60" fmla="*/ 1183463 h 2050021"/>
                <a:gd name="connsiteX61" fmla="*/ 883780 w 1402294"/>
                <a:gd name="connsiteY61" fmla="*/ 911568 h 2050021"/>
                <a:gd name="connsiteX62" fmla="*/ 869060 w 1402294"/>
                <a:gd name="connsiteY62" fmla="*/ 882127 h 2050021"/>
                <a:gd name="connsiteX63" fmla="*/ 720989 w 1402294"/>
                <a:gd name="connsiteY63" fmla="*/ 880395 h 2050021"/>
                <a:gd name="connsiteX64" fmla="*/ 720123 w 1402294"/>
                <a:gd name="connsiteY64" fmla="*/ 1006818 h 2050021"/>
                <a:gd name="connsiteX65" fmla="*/ 699342 w 1402294"/>
                <a:gd name="connsiteY65" fmla="*/ 1033661 h 2050021"/>
                <a:gd name="connsiteX66" fmla="*/ 683755 w 1402294"/>
                <a:gd name="connsiteY66" fmla="*/ 1005952 h 2050021"/>
                <a:gd name="connsiteX67" fmla="*/ 683755 w 1402294"/>
                <a:gd name="connsiteY67" fmla="*/ 908970 h 2050021"/>
                <a:gd name="connsiteX68" fmla="*/ 654314 w 1402294"/>
                <a:gd name="connsiteY68" fmla="*/ 880395 h 2050021"/>
                <a:gd name="connsiteX69" fmla="*/ 546942 w 1402294"/>
                <a:gd name="connsiteY69" fmla="*/ 880395 h 2050021"/>
                <a:gd name="connsiteX70" fmla="*/ 516635 w 1402294"/>
                <a:gd name="connsiteY70" fmla="*/ 911568 h 2050021"/>
                <a:gd name="connsiteX71" fmla="*/ 516635 w 1402294"/>
                <a:gd name="connsiteY71" fmla="*/ 1015477 h 2050021"/>
                <a:gd name="connsiteX72" fmla="*/ 516635 w 1402294"/>
                <a:gd name="connsiteY72" fmla="*/ 1492593 h 2050021"/>
                <a:gd name="connsiteX73" fmla="*/ 548674 w 1402294"/>
                <a:gd name="connsiteY73" fmla="*/ 1528961 h 2050021"/>
                <a:gd name="connsiteX74" fmla="*/ 659510 w 1402294"/>
                <a:gd name="connsiteY74" fmla="*/ 1528961 h 2050021"/>
                <a:gd name="connsiteX75" fmla="*/ 885512 w 1402294"/>
                <a:gd name="connsiteY75" fmla="*/ 1528961 h 2050021"/>
                <a:gd name="connsiteX76" fmla="*/ 1031851 w 1402294"/>
                <a:gd name="connsiteY76" fmla="*/ 1715132 h 2050021"/>
                <a:gd name="connsiteX77" fmla="*/ 1030985 w 1402294"/>
                <a:gd name="connsiteY77" fmla="*/ 1586111 h 2050021"/>
                <a:gd name="connsiteX78" fmla="*/ 1004142 w 1402294"/>
                <a:gd name="connsiteY78" fmla="*/ 1567061 h 2050021"/>
                <a:gd name="connsiteX79" fmla="*/ 402335 w 1402294"/>
                <a:gd name="connsiteY79" fmla="*/ 1566195 h 2050021"/>
                <a:gd name="connsiteX80" fmla="*/ 375492 w 1402294"/>
                <a:gd name="connsiteY80" fmla="*/ 1593904 h 2050021"/>
                <a:gd name="connsiteX81" fmla="*/ 375492 w 1402294"/>
                <a:gd name="connsiteY81" fmla="*/ 1677897 h 2050021"/>
                <a:gd name="connsiteX82" fmla="*/ 415324 w 1402294"/>
                <a:gd name="connsiteY82" fmla="*/ 1717729 h 2050021"/>
                <a:gd name="connsiteX83" fmla="*/ 996348 w 1402294"/>
                <a:gd name="connsiteY83" fmla="*/ 1717729 h 2050021"/>
                <a:gd name="connsiteX84" fmla="*/ 1032717 w 1402294"/>
                <a:gd name="connsiteY84" fmla="*/ 1715997 h 2050021"/>
                <a:gd name="connsiteX85" fmla="*/ 701074 w 1402294"/>
                <a:gd name="connsiteY85" fmla="*/ 1897838 h 2050021"/>
                <a:gd name="connsiteX86" fmla="*/ 882049 w 1402294"/>
                <a:gd name="connsiteY86" fmla="*/ 1897838 h 2050021"/>
                <a:gd name="connsiteX87" fmla="*/ 885512 w 1402294"/>
                <a:gd name="connsiteY87" fmla="*/ 1897838 h 2050021"/>
                <a:gd name="connsiteX88" fmla="*/ 1027521 w 1402294"/>
                <a:gd name="connsiteY88" fmla="*/ 1794795 h 2050021"/>
                <a:gd name="connsiteX89" fmla="*/ 998080 w 1402294"/>
                <a:gd name="connsiteY89" fmla="*/ 1758427 h 2050021"/>
                <a:gd name="connsiteX90" fmla="*/ 410128 w 1402294"/>
                <a:gd name="connsiteY90" fmla="*/ 1758427 h 2050021"/>
                <a:gd name="connsiteX91" fmla="*/ 378089 w 1402294"/>
                <a:gd name="connsiteY91" fmla="*/ 1801723 h 2050021"/>
                <a:gd name="connsiteX92" fmla="*/ 515769 w 1402294"/>
                <a:gd name="connsiteY92" fmla="*/ 1897838 h 2050021"/>
                <a:gd name="connsiteX93" fmla="*/ 700208 w 1402294"/>
                <a:gd name="connsiteY93" fmla="*/ 1897838 h 2050021"/>
                <a:gd name="connsiteX94" fmla="*/ 567723 w 1402294"/>
                <a:gd name="connsiteY94" fmla="*/ 1937670 h 2050021"/>
                <a:gd name="connsiteX95" fmla="*/ 565992 w 1402294"/>
                <a:gd name="connsiteY95" fmla="*/ 1957586 h 2050021"/>
                <a:gd name="connsiteX96" fmla="*/ 613617 w 1402294"/>
                <a:gd name="connsiteY96" fmla="*/ 2005211 h 2050021"/>
                <a:gd name="connsiteX97" fmla="*/ 788530 w 1402294"/>
                <a:gd name="connsiteY97" fmla="*/ 2005211 h 2050021"/>
                <a:gd name="connsiteX98" fmla="*/ 837021 w 1402294"/>
                <a:gd name="connsiteY98" fmla="*/ 1955854 h 2050021"/>
                <a:gd name="connsiteX99" fmla="*/ 833558 w 1402294"/>
                <a:gd name="connsiteY99" fmla="*/ 1936804 h 2050021"/>
                <a:gd name="connsiteX100" fmla="*/ 567723 w 1402294"/>
                <a:gd name="connsiteY100" fmla="*/ 1936804 h 205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402294" h="2050021">
                  <a:moveTo>
                    <a:pt x="880317" y="1938536"/>
                  </a:moveTo>
                  <a:cubicBezTo>
                    <a:pt x="880317" y="1954988"/>
                    <a:pt x="881183" y="1969709"/>
                    <a:pt x="880317" y="1984429"/>
                  </a:cubicBezTo>
                  <a:cubicBezTo>
                    <a:pt x="876853" y="2026859"/>
                    <a:pt x="866462" y="2044177"/>
                    <a:pt x="824898" y="2046775"/>
                  </a:cubicBezTo>
                  <a:cubicBezTo>
                    <a:pt x="743503" y="2051104"/>
                    <a:pt x="661242" y="2051104"/>
                    <a:pt x="579846" y="2046775"/>
                  </a:cubicBezTo>
                  <a:cubicBezTo>
                    <a:pt x="538282" y="2045043"/>
                    <a:pt x="527892" y="2025993"/>
                    <a:pt x="527892" y="1983563"/>
                  </a:cubicBezTo>
                  <a:cubicBezTo>
                    <a:pt x="527892" y="1968843"/>
                    <a:pt x="527892" y="1954988"/>
                    <a:pt x="527892" y="1940268"/>
                  </a:cubicBezTo>
                  <a:cubicBezTo>
                    <a:pt x="501048" y="1935938"/>
                    <a:pt x="476803" y="1935072"/>
                    <a:pt x="453423" y="1928145"/>
                  </a:cubicBezTo>
                  <a:cubicBezTo>
                    <a:pt x="381553" y="1907363"/>
                    <a:pt x="333928" y="1844152"/>
                    <a:pt x="333062" y="1768818"/>
                  </a:cubicBezTo>
                  <a:cubicBezTo>
                    <a:pt x="333062" y="1706473"/>
                    <a:pt x="333928" y="1643261"/>
                    <a:pt x="332196" y="1580916"/>
                  </a:cubicBezTo>
                  <a:cubicBezTo>
                    <a:pt x="332196" y="1567927"/>
                    <a:pt x="323537" y="1550609"/>
                    <a:pt x="314012" y="1542815"/>
                  </a:cubicBezTo>
                  <a:cubicBezTo>
                    <a:pt x="267253" y="1504715"/>
                    <a:pt x="244739" y="1456225"/>
                    <a:pt x="245605" y="1396477"/>
                  </a:cubicBezTo>
                  <a:cubicBezTo>
                    <a:pt x="245605" y="1354047"/>
                    <a:pt x="244739" y="1311618"/>
                    <a:pt x="245605" y="1269188"/>
                  </a:cubicBezTo>
                  <a:cubicBezTo>
                    <a:pt x="245605" y="1247540"/>
                    <a:pt x="239544" y="1231954"/>
                    <a:pt x="223092" y="1216368"/>
                  </a:cubicBezTo>
                  <a:cubicBezTo>
                    <a:pt x="94937" y="1100336"/>
                    <a:pt x="21335" y="953997"/>
                    <a:pt x="4017" y="783413"/>
                  </a:cubicBezTo>
                  <a:cubicBezTo>
                    <a:pt x="-29754" y="448306"/>
                    <a:pt x="152087" y="165154"/>
                    <a:pt x="449094" y="49122"/>
                  </a:cubicBezTo>
                  <a:cubicBezTo>
                    <a:pt x="545210" y="11888"/>
                    <a:pt x="644789" y="-5430"/>
                    <a:pt x="747833" y="1497"/>
                  </a:cubicBezTo>
                  <a:cubicBezTo>
                    <a:pt x="1082074" y="24877"/>
                    <a:pt x="1348774" y="282052"/>
                    <a:pt x="1392935" y="583388"/>
                  </a:cubicBezTo>
                  <a:cubicBezTo>
                    <a:pt x="1429303" y="832770"/>
                    <a:pt x="1360030" y="1044052"/>
                    <a:pt x="1179056" y="1219832"/>
                  </a:cubicBezTo>
                  <a:cubicBezTo>
                    <a:pt x="1166933" y="1231954"/>
                    <a:pt x="1159139" y="1254468"/>
                    <a:pt x="1157408" y="1271786"/>
                  </a:cubicBezTo>
                  <a:cubicBezTo>
                    <a:pt x="1153944" y="1328936"/>
                    <a:pt x="1157408" y="1386086"/>
                    <a:pt x="1153078" y="1442370"/>
                  </a:cubicBezTo>
                  <a:cubicBezTo>
                    <a:pt x="1149614" y="1482202"/>
                    <a:pt x="1126235" y="1515973"/>
                    <a:pt x="1092464" y="1538486"/>
                  </a:cubicBezTo>
                  <a:cubicBezTo>
                    <a:pt x="1075146" y="1550609"/>
                    <a:pt x="1068219" y="1564463"/>
                    <a:pt x="1069085" y="1586111"/>
                  </a:cubicBezTo>
                  <a:cubicBezTo>
                    <a:pt x="1070817" y="1643261"/>
                    <a:pt x="1066487" y="1700411"/>
                    <a:pt x="1070817" y="1757561"/>
                  </a:cubicBezTo>
                  <a:cubicBezTo>
                    <a:pt x="1076878" y="1846749"/>
                    <a:pt x="1007605" y="1935072"/>
                    <a:pt x="898501" y="1935072"/>
                  </a:cubicBezTo>
                  <a:cubicBezTo>
                    <a:pt x="894171" y="1935072"/>
                    <a:pt x="889842" y="1935938"/>
                    <a:pt x="879451" y="1937670"/>
                  </a:cubicBezTo>
                  <a:close/>
                  <a:moveTo>
                    <a:pt x="883780" y="840563"/>
                  </a:moveTo>
                  <a:cubicBezTo>
                    <a:pt x="883780" y="799866"/>
                    <a:pt x="882049" y="760900"/>
                    <a:pt x="883780" y="721934"/>
                  </a:cubicBezTo>
                  <a:cubicBezTo>
                    <a:pt x="883780" y="710677"/>
                    <a:pt x="894171" y="690761"/>
                    <a:pt x="901964" y="689895"/>
                  </a:cubicBezTo>
                  <a:cubicBezTo>
                    <a:pt x="926210" y="686431"/>
                    <a:pt x="921014" y="708079"/>
                    <a:pt x="921880" y="722799"/>
                  </a:cubicBezTo>
                  <a:cubicBezTo>
                    <a:pt x="921880" y="731459"/>
                    <a:pt x="921880" y="740984"/>
                    <a:pt x="921880" y="749643"/>
                  </a:cubicBezTo>
                  <a:cubicBezTo>
                    <a:pt x="921880" y="982572"/>
                    <a:pt x="921880" y="1215502"/>
                    <a:pt x="921880" y="1448431"/>
                  </a:cubicBezTo>
                  <a:cubicBezTo>
                    <a:pt x="921880" y="1681361"/>
                    <a:pt x="921880" y="1527229"/>
                    <a:pt x="1000678" y="1527229"/>
                  </a:cubicBezTo>
                  <a:cubicBezTo>
                    <a:pt x="1056096" y="1527229"/>
                    <a:pt x="1101123" y="1496056"/>
                    <a:pt x="1110649" y="1440638"/>
                  </a:cubicBezTo>
                  <a:cubicBezTo>
                    <a:pt x="1118442" y="1393879"/>
                    <a:pt x="1120174" y="1344522"/>
                    <a:pt x="1117576" y="1296897"/>
                  </a:cubicBezTo>
                  <a:cubicBezTo>
                    <a:pt x="1114112" y="1243211"/>
                    <a:pt x="1130564" y="1205111"/>
                    <a:pt x="1170396" y="1167877"/>
                  </a:cubicBezTo>
                  <a:cubicBezTo>
                    <a:pt x="1281233" y="1060504"/>
                    <a:pt x="1346176" y="928020"/>
                    <a:pt x="1360030" y="774754"/>
                  </a:cubicBezTo>
                  <a:cubicBezTo>
                    <a:pt x="1379080" y="552216"/>
                    <a:pt x="1311540" y="359118"/>
                    <a:pt x="1140955" y="210181"/>
                  </a:cubicBezTo>
                  <a:cubicBezTo>
                    <a:pt x="958248" y="50854"/>
                    <a:pt x="747833" y="2363"/>
                    <a:pt x="514037" y="69904"/>
                  </a:cubicBezTo>
                  <a:cubicBezTo>
                    <a:pt x="203176" y="160824"/>
                    <a:pt x="553" y="469954"/>
                    <a:pt x="47312" y="792938"/>
                  </a:cubicBezTo>
                  <a:cubicBezTo>
                    <a:pt x="70692" y="950534"/>
                    <a:pt x="138233" y="1083884"/>
                    <a:pt x="256862" y="1189525"/>
                  </a:cubicBezTo>
                  <a:cubicBezTo>
                    <a:pt x="277644" y="1208575"/>
                    <a:pt x="287169" y="1230222"/>
                    <a:pt x="287169" y="1257065"/>
                  </a:cubicBezTo>
                  <a:cubicBezTo>
                    <a:pt x="287169" y="1305556"/>
                    <a:pt x="287169" y="1353181"/>
                    <a:pt x="287169" y="1401672"/>
                  </a:cubicBezTo>
                  <a:cubicBezTo>
                    <a:pt x="287169" y="1452761"/>
                    <a:pt x="306219" y="1497788"/>
                    <a:pt x="353844" y="1515973"/>
                  </a:cubicBezTo>
                  <a:cubicBezTo>
                    <a:pt x="389346" y="1529827"/>
                    <a:pt x="430910" y="1525497"/>
                    <a:pt x="473339" y="1530693"/>
                  </a:cubicBezTo>
                  <a:lnTo>
                    <a:pt x="473339" y="1485666"/>
                  </a:lnTo>
                  <a:cubicBezTo>
                    <a:pt x="473339" y="1382622"/>
                    <a:pt x="473339" y="1279579"/>
                    <a:pt x="473339" y="1176536"/>
                  </a:cubicBezTo>
                  <a:cubicBezTo>
                    <a:pt x="473339" y="1025002"/>
                    <a:pt x="473339" y="874334"/>
                    <a:pt x="474205" y="722799"/>
                  </a:cubicBezTo>
                  <a:cubicBezTo>
                    <a:pt x="474205" y="710677"/>
                    <a:pt x="487194" y="698554"/>
                    <a:pt x="493255" y="686431"/>
                  </a:cubicBezTo>
                  <a:cubicBezTo>
                    <a:pt x="500183" y="698554"/>
                    <a:pt x="512305" y="709811"/>
                    <a:pt x="513171" y="721934"/>
                  </a:cubicBezTo>
                  <a:cubicBezTo>
                    <a:pt x="515769" y="753106"/>
                    <a:pt x="514903" y="784279"/>
                    <a:pt x="514037" y="816318"/>
                  </a:cubicBezTo>
                  <a:cubicBezTo>
                    <a:pt x="514037" y="834502"/>
                    <a:pt x="520964" y="842295"/>
                    <a:pt x="540014" y="841429"/>
                  </a:cubicBezTo>
                  <a:cubicBezTo>
                    <a:pt x="578114" y="840563"/>
                    <a:pt x="616214" y="840563"/>
                    <a:pt x="654314" y="841429"/>
                  </a:cubicBezTo>
                  <a:cubicBezTo>
                    <a:pt x="675096" y="841429"/>
                    <a:pt x="682023" y="834502"/>
                    <a:pt x="681157" y="813720"/>
                  </a:cubicBezTo>
                  <a:cubicBezTo>
                    <a:pt x="680292" y="779949"/>
                    <a:pt x="679426" y="746179"/>
                    <a:pt x="681157" y="713275"/>
                  </a:cubicBezTo>
                  <a:cubicBezTo>
                    <a:pt x="681157" y="703750"/>
                    <a:pt x="692414" y="695956"/>
                    <a:pt x="698476" y="687297"/>
                  </a:cubicBezTo>
                  <a:cubicBezTo>
                    <a:pt x="705403" y="695956"/>
                    <a:pt x="714062" y="703750"/>
                    <a:pt x="717526" y="714140"/>
                  </a:cubicBezTo>
                  <a:cubicBezTo>
                    <a:pt x="720989" y="722799"/>
                    <a:pt x="717526" y="734056"/>
                    <a:pt x="717526" y="744447"/>
                  </a:cubicBezTo>
                  <a:cubicBezTo>
                    <a:pt x="717526" y="776486"/>
                    <a:pt x="717526" y="808525"/>
                    <a:pt x="717526" y="840563"/>
                  </a:cubicBezTo>
                  <a:lnTo>
                    <a:pt x="881183" y="840563"/>
                  </a:lnTo>
                  <a:close/>
                  <a:moveTo>
                    <a:pt x="883780" y="1528095"/>
                  </a:moveTo>
                  <a:cubicBezTo>
                    <a:pt x="883780" y="1409465"/>
                    <a:pt x="883780" y="1296897"/>
                    <a:pt x="883780" y="1183463"/>
                  </a:cubicBezTo>
                  <a:cubicBezTo>
                    <a:pt x="883780" y="1092543"/>
                    <a:pt x="883780" y="1002488"/>
                    <a:pt x="883780" y="911568"/>
                  </a:cubicBezTo>
                  <a:cubicBezTo>
                    <a:pt x="883780" y="901177"/>
                    <a:pt x="874255" y="882127"/>
                    <a:pt x="869060" y="882127"/>
                  </a:cubicBezTo>
                  <a:cubicBezTo>
                    <a:pt x="820569" y="879529"/>
                    <a:pt x="772078" y="880395"/>
                    <a:pt x="720989" y="880395"/>
                  </a:cubicBezTo>
                  <a:cubicBezTo>
                    <a:pt x="720989" y="926288"/>
                    <a:pt x="722721" y="966120"/>
                    <a:pt x="720123" y="1006818"/>
                  </a:cubicBezTo>
                  <a:cubicBezTo>
                    <a:pt x="720123" y="1016343"/>
                    <a:pt x="706269" y="1025002"/>
                    <a:pt x="699342" y="1033661"/>
                  </a:cubicBezTo>
                  <a:cubicBezTo>
                    <a:pt x="694146" y="1024136"/>
                    <a:pt x="684621" y="1015477"/>
                    <a:pt x="683755" y="1005952"/>
                  </a:cubicBezTo>
                  <a:cubicBezTo>
                    <a:pt x="682023" y="973913"/>
                    <a:pt x="682023" y="941009"/>
                    <a:pt x="683755" y="908970"/>
                  </a:cubicBezTo>
                  <a:cubicBezTo>
                    <a:pt x="684621" y="886456"/>
                    <a:pt x="675962" y="879529"/>
                    <a:pt x="654314" y="880395"/>
                  </a:cubicBezTo>
                  <a:cubicBezTo>
                    <a:pt x="618812" y="881261"/>
                    <a:pt x="582444" y="882127"/>
                    <a:pt x="546942" y="880395"/>
                  </a:cubicBezTo>
                  <a:cubicBezTo>
                    <a:pt x="522696" y="879529"/>
                    <a:pt x="515769" y="889920"/>
                    <a:pt x="516635" y="911568"/>
                  </a:cubicBezTo>
                  <a:cubicBezTo>
                    <a:pt x="517501" y="946204"/>
                    <a:pt x="516635" y="980841"/>
                    <a:pt x="516635" y="1015477"/>
                  </a:cubicBezTo>
                  <a:cubicBezTo>
                    <a:pt x="516635" y="1174804"/>
                    <a:pt x="516635" y="1333265"/>
                    <a:pt x="516635" y="1492593"/>
                  </a:cubicBezTo>
                  <a:cubicBezTo>
                    <a:pt x="516635" y="1515973"/>
                    <a:pt x="519233" y="1531559"/>
                    <a:pt x="548674" y="1528961"/>
                  </a:cubicBezTo>
                  <a:cubicBezTo>
                    <a:pt x="585042" y="1526363"/>
                    <a:pt x="622276" y="1528961"/>
                    <a:pt x="659510" y="1528961"/>
                  </a:cubicBezTo>
                  <a:cubicBezTo>
                    <a:pt x="733112" y="1528961"/>
                    <a:pt x="806714" y="1528961"/>
                    <a:pt x="885512" y="1528961"/>
                  </a:cubicBezTo>
                  <a:close/>
                  <a:moveTo>
                    <a:pt x="1031851" y="1715132"/>
                  </a:moveTo>
                  <a:cubicBezTo>
                    <a:pt x="1031851" y="1670970"/>
                    <a:pt x="1032717" y="1628541"/>
                    <a:pt x="1030985" y="1586111"/>
                  </a:cubicBezTo>
                  <a:cubicBezTo>
                    <a:pt x="1030985" y="1579184"/>
                    <a:pt x="1013667" y="1567061"/>
                    <a:pt x="1004142" y="1567061"/>
                  </a:cubicBezTo>
                  <a:cubicBezTo>
                    <a:pt x="803251" y="1566195"/>
                    <a:pt x="603226" y="1567061"/>
                    <a:pt x="402335" y="1566195"/>
                  </a:cubicBezTo>
                  <a:cubicBezTo>
                    <a:pt x="381553" y="1566195"/>
                    <a:pt x="374626" y="1574854"/>
                    <a:pt x="375492" y="1593904"/>
                  </a:cubicBezTo>
                  <a:cubicBezTo>
                    <a:pt x="375492" y="1621613"/>
                    <a:pt x="377223" y="1650188"/>
                    <a:pt x="375492" y="1677897"/>
                  </a:cubicBezTo>
                  <a:cubicBezTo>
                    <a:pt x="372894" y="1708204"/>
                    <a:pt x="384151" y="1717729"/>
                    <a:pt x="415324" y="1717729"/>
                  </a:cubicBezTo>
                  <a:cubicBezTo>
                    <a:pt x="609287" y="1715997"/>
                    <a:pt x="803251" y="1717729"/>
                    <a:pt x="996348" y="1717729"/>
                  </a:cubicBezTo>
                  <a:cubicBezTo>
                    <a:pt x="1007605" y="1717729"/>
                    <a:pt x="1017996" y="1716863"/>
                    <a:pt x="1032717" y="1715997"/>
                  </a:cubicBezTo>
                  <a:close/>
                  <a:moveTo>
                    <a:pt x="701074" y="1897838"/>
                  </a:moveTo>
                  <a:cubicBezTo>
                    <a:pt x="761687" y="1897838"/>
                    <a:pt x="822301" y="1897838"/>
                    <a:pt x="882049" y="1897838"/>
                  </a:cubicBezTo>
                  <a:cubicBezTo>
                    <a:pt x="882914" y="1897838"/>
                    <a:pt x="884646" y="1897838"/>
                    <a:pt x="885512" y="1897838"/>
                  </a:cubicBezTo>
                  <a:cubicBezTo>
                    <a:pt x="963444" y="1896106"/>
                    <a:pt x="1006739" y="1863202"/>
                    <a:pt x="1027521" y="1794795"/>
                  </a:cubicBezTo>
                  <a:cubicBezTo>
                    <a:pt x="1037046" y="1763622"/>
                    <a:pt x="1025790" y="1758427"/>
                    <a:pt x="998080" y="1758427"/>
                  </a:cubicBezTo>
                  <a:cubicBezTo>
                    <a:pt x="802385" y="1758427"/>
                    <a:pt x="606689" y="1758427"/>
                    <a:pt x="410128" y="1758427"/>
                  </a:cubicBezTo>
                  <a:cubicBezTo>
                    <a:pt x="375492" y="1758427"/>
                    <a:pt x="369430" y="1767086"/>
                    <a:pt x="378089" y="1801723"/>
                  </a:cubicBezTo>
                  <a:cubicBezTo>
                    <a:pt x="392810" y="1859738"/>
                    <a:pt x="444764" y="1896973"/>
                    <a:pt x="515769" y="1897838"/>
                  </a:cubicBezTo>
                  <a:cubicBezTo>
                    <a:pt x="577248" y="1897838"/>
                    <a:pt x="638728" y="1897838"/>
                    <a:pt x="700208" y="1897838"/>
                  </a:cubicBezTo>
                  <a:close/>
                  <a:moveTo>
                    <a:pt x="567723" y="1937670"/>
                  </a:moveTo>
                  <a:cubicBezTo>
                    <a:pt x="567723" y="1947195"/>
                    <a:pt x="565992" y="1952390"/>
                    <a:pt x="565992" y="1957586"/>
                  </a:cubicBezTo>
                  <a:cubicBezTo>
                    <a:pt x="565411" y="1989339"/>
                    <a:pt x="581292" y="2005211"/>
                    <a:pt x="613617" y="2005211"/>
                  </a:cubicBezTo>
                  <a:cubicBezTo>
                    <a:pt x="671632" y="2005211"/>
                    <a:pt x="730514" y="2005211"/>
                    <a:pt x="788530" y="2005211"/>
                  </a:cubicBezTo>
                  <a:cubicBezTo>
                    <a:pt x="822015" y="2005211"/>
                    <a:pt x="838173" y="1988759"/>
                    <a:pt x="837021" y="1955854"/>
                  </a:cubicBezTo>
                  <a:cubicBezTo>
                    <a:pt x="837021" y="1949793"/>
                    <a:pt x="834424" y="1943731"/>
                    <a:pt x="833558" y="1936804"/>
                  </a:cubicBezTo>
                  <a:lnTo>
                    <a:pt x="567723" y="1936804"/>
                  </a:lnTo>
                  <a:close/>
                </a:path>
              </a:pathLst>
            </a:custGeom>
            <a:grp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3B9D0BD-BF4D-03D5-6C27-0161EEFC60A1}"/>
                </a:ext>
              </a:extLst>
            </p:cNvPr>
            <p:cNvSpPr/>
            <p:nvPr/>
          </p:nvSpPr>
          <p:spPr>
            <a:xfrm>
              <a:off x="8288482" y="3831214"/>
              <a:ext cx="343996" cy="42027"/>
            </a:xfrm>
            <a:custGeom>
              <a:avLst/>
              <a:gdLst>
                <a:gd name="connsiteX0" fmla="*/ 173182 w 343996"/>
                <a:gd name="connsiteY0" fmla="*/ 41131 h 42027"/>
                <a:gd name="connsiteX1" fmla="*/ 35502 w 343996"/>
                <a:gd name="connsiteY1" fmla="*/ 40265 h 42027"/>
                <a:gd name="connsiteX2" fmla="*/ 0 w 343996"/>
                <a:gd name="connsiteY2" fmla="*/ 19483 h 42027"/>
                <a:gd name="connsiteX3" fmla="*/ 34636 w 343996"/>
                <a:gd name="connsiteY3" fmla="*/ 1299 h 42027"/>
                <a:gd name="connsiteX4" fmla="*/ 313459 w 343996"/>
                <a:gd name="connsiteY4" fmla="*/ 1299 h 42027"/>
                <a:gd name="connsiteX5" fmla="*/ 343766 w 343996"/>
                <a:gd name="connsiteY5" fmla="*/ 21215 h 42027"/>
                <a:gd name="connsiteX6" fmla="*/ 310861 w 343996"/>
                <a:gd name="connsiteY6" fmla="*/ 41997 h 42027"/>
                <a:gd name="connsiteX7" fmla="*/ 173182 w 343996"/>
                <a:gd name="connsiteY7" fmla="*/ 41997 h 4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96" h="42027">
                  <a:moveTo>
                    <a:pt x="173182" y="41131"/>
                  </a:moveTo>
                  <a:cubicBezTo>
                    <a:pt x="127289" y="41131"/>
                    <a:pt x="81395" y="42862"/>
                    <a:pt x="35502" y="40265"/>
                  </a:cubicBezTo>
                  <a:cubicBezTo>
                    <a:pt x="23380" y="40265"/>
                    <a:pt x="12122" y="26410"/>
                    <a:pt x="0" y="19483"/>
                  </a:cubicBezTo>
                  <a:cubicBezTo>
                    <a:pt x="11257" y="13422"/>
                    <a:pt x="23380" y="1299"/>
                    <a:pt x="34636" y="1299"/>
                  </a:cubicBezTo>
                  <a:cubicBezTo>
                    <a:pt x="127289" y="-433"/>
                    <a:pt x="220807" y="-433"/>
                    <a:pt x="313459" y="1299"/>
                  </a:cubicBezTo>
                  <a:cubicBezTo>
                    <a:pt x="324716" y="1299"/>
                    <a:pt x="342900" y="12556"/>
                    <a:pt x="343766" y="21215"/>
                  </a:cubicBezTo>
                  <a:cubicBezTo>
                    <a:pt x="346364" y="43728"/>
                    <a:pt x="326448" y="41997"/>
                    <a:pt x="310861" y="41997"/>
                  </a:cubicBezTo>
                  <a:cubicBezTo>
                    <a:pt x="264968" y="41997"/>
                    <a:pt x="219075" y="41997"/>
                    <a:pt x="173182" y="41997"/>
                  </a:cubicBezTo>
                  <a:close/>
                </a:path>
              </a:pathLst>
            </a:custGeom>
            <a:grp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7EFD84-19C4-833D-760D-9ECC9D211597}"/>
                </a:ext>
              </a:extLst>
            </p:cNvPr>
            <p:cNvSpPr/>
            <p:nvPr/>
          </p:nvSpPr>
          <p:spPr>
            <a:xfrm>
              <a:off x="6203372" y="3831513"/>
              <a:ext cx="340517" cy="41831"/>
            </a:xfrm>
            <a:custGeom>
              <a:avLst/>
              <a:gdLst>
                <a:gd name="connsiteX0" fmla="*/ 169718 w 340517"/>
                <a:gd name="connsiteY0" fmla="*/ 40832 h 41831"/>
                <a:gd name="connsiteX1" fmla="*/ 32039 w 340517"/>
                <a:gd name="connsiteY1" fmla="*/ 39966 h 41831"/>
                <a:gd name="connsiteX2" fmla="*/ 0 w 340517"/>
                <a:gd name="connsiteY2" fmla="*/ 20916 h 41831"/>
                <a:gd name="connsiteX3" fmla="*/ 32039 w 340517"/>
                <a:gd name="connsiteY3" fmla="*/ 1000 h 41831"/>
                <a:gd name="connsiteX4" fmla="*/ 310861 w 340517"/>
                <a:gd name="connsiteY4" fmla="*/ 1000 h 41831"/>
                <a:gd name="connsiteX5" fmla="*/ 339437 w 340517"/>
                <a:gd name="connsiteY5" fmla="*/ 22648 h 41831"/>
                <a:gd name="connsiteX6" fmla="*/ 307398 w 340517"/>
                <a:gd name="connsiteY6" fmla="*/ 40832 h 41831"/>
                <a:gd name="connsiteX7" fmla="*/ 169718 w 340517"/>
                <a:gd name="connsiteY7" fmla="*/ 40832 h 4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7" h="41831">
                  <a:moveTo>
                    <a:pt x="169718" y="40832"/>
                  </a:moveTo>
                  <a:cubicBezTo>
                    <a:pt x="123825" y="40832"/>
                    <a:pt x="77932" y="41697"/>
                    <a:pt x="32039" y="39966"/>
                  </a:cubicBezTo>
                  <a:cubicBezTo>
                    <a:pt x="20782" y="39966"/>
                    <a:pt x="10391" y="26977"/>
                    <a:pt x="0" y="20916"/>
                  </a:cubicBezTo>
                  <a:cubicBezTo>
                    <a:pt x="10391" y="13989"/>
                    <a:pt x="21648" y="1000"/>
                    <a:pt x="32039" y="1000"/>
                  </a:cubicBezTo>
                  <a:cubicBezTo>
                    <a:pt x="124691" y="-732"/>
                    <a:pt x="218209" y="134"/>
                    <a:pt x="310861" y="1000"/>
                  </a:cubicBezTo>
                  <a:cubicBezTo>
                    <a:pt x="324716" y="1000"/>
                    <a:pt x="345498" y="1000"/>
                    <a:pt x="339437" y="22648"/>
                  </a:cubicBezTo>
                  <a:cubicBezTo>
                    <a:pt x="336839" y="31307"/>
                    <a:pt x="318655" y="40832"/>
                    <a:pt x="307398" y="40832"/>
                  </a:cubicBezTo>
                  <a:cubicBezTo>
                    <a:pt x="261505" y="42563"/>
                    <a:pt x="215611" y="41697"/>
                    <a:pt x="169718" y="40832"/>
                  </a:cubicBezTo>
                  <a:close/>
                </a:path>
              </a:pathLst>
            </a:custGeom>
            <a:grp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E2D8925-FBC7-696F-AC0A-C8FF3DFA60D0}"/>
                </a:ext>
              </a:extLst>
            </p:cNvPr>
            <p:cNvSpPr/>
            <p:nvPr/>
          </p:nvSpPr>
          <p:spPr>
            <a:xfrm>
              <a:off x="6553199" y="2979593"/>
              <a:ext cx="251979" cy="254577"/>
            </a:xfrm>
            <a:custGeom>
              <a:avLst/>
              <a:gdLst>
                <a:gd name="connsiteX0" fmla="*/ 16452 w 251979"/>
                <a:gd name="connsiteY0" fmla="*/ 0 h 254577"/>
                <a:gd name="connsiteX1" fmla="*/ 38966 w 251979"/>
                <a:gd name="connsiteY1" fmla="*/ 15586 h 254577"/>
                <a:gd name="connsiteX2" fmla="*/ 242455 w 251979"/>
                <a:gd name="connsiteY2" fmla="*/ 219941 h 254577"/>
                <a:gd name="connsiteX3" fmla="*/ 251980 w 251979"/>
                <a:gd name="connsiteY3" fmla="*/ 254577 h 254577"/>
                <a:gd name="connsiteX4" fmla="*/ 214746 w 251979"/>
                <a:gd name="connsiteY4" fmla="*/ 248516 h 254577"/>
                <a:gd name="connsiteX5" fmla="*/ 10391 w 251979"/>
                <a:gd name="connsiteY5" fmla="*/ 45027 h 254577"/>
                <a:gd name="connsiteX6" fmla="*/ 0 w 251979"/>
                <a:gd name="connsiteY6" fmla="*/ 12989 h 254577"/>
                <a:gd name="connsiteX7" fmla="*/ 15587 w 251979"/>
                <a:gd name="connsiteY7" fmla="*/ 866 h 2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979" h="254577">
                  <a:moveTo>
                    <a:pt x="16452" y="0"/>
                  </a:moveTo>
                  <a:cubicBezTo>
                    <a:pt x="24246" y="6061"/>
                    <a:pt x="32905" y="9525"/>
                    <a:pt x="38966" y="15586"/>
                  </a:cubicBezTo>
                  <a:cubicBezTo>
                    <a:pt x="107373" y="83127"/>
                    <a:pt x="175780" y="150668"/>
                    <a:pt x="242455" y="219941"/>
                  </a:cubicBezTo>
                  <a:cubicBezTo>
                    <a:pt x="249382" y="227734"/>
                    <a:pt x="249382" y="242455"/>
                    <a:pt x="251980" y="254577"/>
                  </a:cubicBezTo>
                  <a:cubicBezTo>
                    <a:pt x="239857" y="252845"/>
                    <a:pt x="222539" y="255443"/>
                    <a:pt x="214746" y="248516"/>
                  </a:cubicBezTo>
                  <a:cubicBezTo>
                    <a:pt x="145473" y="181841"/>
                    <a:pt x="77932" y="113434"/>
                    <a:pt x="10391" y="45027"/>
                  </a:cubicBezTo>
                  <a:cubicBezTo>
                    <a:pt x="3464" y="38100"/>
                    <a:pt x="1732" y="24245"/>
                    <a:pt x="0" y="12989"/>
                  </a:cubicBezTo>
                  <a:cubicBezTo>
                    <a:pt x="0" y="9525"/>
                    <a:pt x="9525" y="5196"/>
                    <a:pt x="15587" y="866"/>
                  </a:cubicBezTo>
                  <a:close/>
                </a:path>
              </a:pathLst>
            </a:custGeom>
            <a:grp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7EF2440-71C1-28A9-B682-4CE415670707}"/>
                </a:ext>
              </a:extLst>
            </p:cNvPr>
            <p:cNvSpPr/>
            <p:nvPr/>
          </p:nvSpPr>
          <p:spPr>
            <a:xfrm>
              <a:off x="8033038" y="2983056"/>
              <a:ext cx="255443" cy="251113"/>
            </a:xfrm>
            <a:custGeom>
              <a:avLst/>
              <a:gdLst>
                <a:gd name="connsiteX0" fmla="*/ 255443 w 255443"/>
                <a:gd name="connsiteY0" fmla="*/ 18184 h 251113"/>
                <a:gd name="connsiteX1" fmla="*/ 237259 w 255443"/>
                <a:gd name="connsiteY1" fmla="*/ 43295 h 251113"/>
                <a:gd name="connsiteX2" fmla="*/ 37234 w 255443"/>
                <a:gd name="connsiteY2" fmla="*/ 241589 h 251113"/>
                <a:gd name="connsiteX3" fmla="*/ 0 w 255443"/>
                <a:gd name="connsiteY3" fmla="*/ 251114 h 251113"/>
                <a:gd name="connsiteX4" fmla="*/ 8659 w 255443"/>
                <a:gd name="connsiteY4" fmla="*/ 213880 h 251113"/>
                <a:gd name="connsiteX5" fmla="*/ 210416 w 255443"/>
                <a:gd name="connsiteY5" fmla="*/ 12123 h 251113"/>
                <a:gd name="connsiteX6" fmla="*/ 238991 w 255443"/>
                <a:gd name="connsiteY6" fmla="*/ 0 h 251113"/>
                <a:gd name="connsiteX7" fmla="*/ 255443 w 255443"/>
                <a:gd name="connsiteY7" fmla="*/ 17318 h 25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43" h="251113">
                  <a:moveTo>
                    <a:pt x="255443" y="18184"/>
                  </a:moveTo>
                  <a:cubicBezTo>
                    <a:pt x="248516" y="27709"/>
                    <a:pt x="244186" y="36368"/>
                    <a:pt x="237259" y="43295"/>
                  </a:cubicBezTo>
                  <a:cubicBezTo>
                    <a:pt x="170584" y="109971"/>
                    <a:pt x="104775" y="176645"/>
                    <a:pt x="37234" y="241589"/>
                  </a:cubicBezTo>
                  <a:cubicBezTo>
                    <a:pt x="29441" y="249382"/>
                    <a:pt x="12989" y="248516"/>
                    <a:pt x="0" y="251114"/>
                  </a:cubicBezTo>
                  <a:cubicBezTo>
                    <a:pt x="2598" y="238991"/>
                    <a:pt x="866" y="221673"/>
                    <a:pt x="8659" y="213880"/>
                  </a:cubicBezTo>
                  <a:cubicBezTo>
                    <a:pt x="74468" y="145473"/>
                    <a:pt x="142009" y="78798"/>
                    <a:pt x="210416" y="12123"/>
                  </a:cubicBezTo>
                  <a:cubicBezTo>
                    <a:pt x="217343" y="5196"/>
                    <a:pt x="229466" y="1732"/>
                    <a:pt x="238991" y="0"/>
                  </a:cubicBezTo>
                  <a:cubicBezTo>
                    <a:pt x="243320" y="0"/>
                    <a:pt x="248516" y="9525"/>
                    <a:pt x="255443" y="17318"/>
                  </a:cubicBezTo>
                  <a:close/>
                </a:path>
              </a:pathLst>
            </a:custGeom>
            <a:grp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EBC73D9-9077-804F-3FCD-8E6A83C23FFA}"/>
                </a:ext>
              </a:extLst>
            </p:cNvPr>
            <p:cNvSpPr/>
            <p:nvPr/>
          </p:nvSpPr>
          <p:spPr>
            <a:xfrm>
              <a:off x="7400492" y="2629766"/>
              <a:ext cx="39302" cy="350693"/>
            </a:xfrm>
            <a:custGeom>
              <a:avLst/>
              <a:gdLst>
                <a:gd name="connsiteX0" fmla="*/ 37667 w 39302"/>
                <a:gd name="connsiteY0" fmla="*/ 177511 h 350693"/>
                <a:gd name="connsiteX1" fmla="*/ 37667 w 39302"/>
                <a:gd name="connsiteY1" fmla="*/ 321252 h 350693"/>
                <a:gd name="connsiteX2" fmla="*/ 19483 w 39302"/>
                <a:gd name="connsiteY2" fmla="*/ 350693 h 350693"/>
                <a:gd name="connsiteX3" fmla="*/ 1299 w 39302"/>
                <a:gd name="connsiteY3" fmla="*/ 321252 h 350693"/>
                <a:gd name="connsiteX4" fmla="*/ 1299 w 39302"/>
                <a:gd name="connsiteY4" fmla="*/ 29441 h 350693"/>
                <a:gd name="connsiteX5" fmla="*/ 20349 w 39302"/>
                <a:gd name="connsiteY5" fmla="*/ 0 h 350693"/>
                <a:gd name="connsiteX6" fmla="*/ 38533 w 39302"/>
                <a:gd name="connsiteY6" fmla="*/ 29441 h 350693"/>
                <a:gd name="connsiteX7" fmla="*/ 38533 w 39302"/>
                <a:gd name="connsiteY7" fmla="*/ 176645 h 3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2" h="350693">
                  <a:moveTo>
                    <a:pt x="37667" y="177511"/>
                  </a:moveTo>
                  <a:cubicBezTo>
                    <a:pt x="37667" y="225136"/>
                    <a:pt x="38533" y="273627"/>
                    <a:pt x="37667" y="321252"/>
                  </a:cubicBezTo>
                  <a:cubicBezTo>
                    <a:pt x="37667" y="331643"/>
                    <a:pt x="25544" y="341168"/>
                    <a:pt x="19483" y="350693"/>
                  </a:cubicBezTo>
                  <a:cubicBezTo>
                    <a:pt x="13422" y="341168"/>
                    <a:pt x="1299" y="330777"/>
                    <a:pt x="1299" y="321252"/>
                  </a:cubicBezTo>
                  <a:cubicBezTo>
                    <a:pt x="-433" y="224270"/>
                    <a:pt x="-433" y="127288"/>
                    <a:pt x="1299" y="29441"/>
                  </a:cubicBezTo>
                  <a:cubicBezTo>
                    <a:pt x="1299" y="19916"/>
                    <a:pt x="13422" y="10391"/>
                    <a:pt x="20349" y="0"/>
                  </a:cubicBezTo>
                  <a:cubicBezTo>
                    <a:pt x="26410" y="9525"/>
                    <a:pt x="37667" y="19050"/>
                    <a:pt x="38533" y="29441"/>
                  </a:cubicBezTo>
                  <a:cubicBezTo>
                    <a:pt x="40265" y="78798"/>
                    <a:pt x="38533" y="127288"/>
                    <a:pt x="38533" y="176645"/>
                  </a:cubicBezTo>
                  <a:close/>
                </a:path>
              </a:pathLst>
            </a:custGeom>
            <a:grpFill/>
            <a:ln w="0"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E7E27FF-D70C-7D26-3936-EF80FE286852}"/>
              </a:ext>
            </a:extLst>
          </p:cNvPr>
          <p:cNvGrpSpPr/>
          <p:nvPr/>
        </p:nvGrpSpPr>
        <p:grpSpPr>
          <a:xfrm>
            <a:off x="4010968" y="4381954"/>
            <a:ext cx="1193964" cy="1194623"/>
            <a:chOff x="3513543" y="2531915"/>
            <a:chExt cx="2449129" cy="2450483"/>
          </a:xfrm>
          <a:solidFill>
            <a:schemeClr val="bg1"/>
          </a:solidFill>
        </p:grpSpPr>
        <p:sp>
          <p:nvSpPr>
            <p:cNvPr id="76" name="Freeform 75">
              <a:extLst>
                <a:ext uri="{FF2B5EF4-FFF2-40B4-BE49-F238E27FC236}">
                  <a16:creationId xmlns:a16="http://schemas.microsoft.com/office/drawing/2014/main" id="{11FEAFE9-6A1D-8021-3879-F7B13CF67FF4}"/>
                </a:ext>
              </a:extLst>
            </p:cNvPr>
            <p:cNvSpPr/>
            <p:nvPr/>
          </p:nvSpPr>
          <p:spPr>
            <a:xfrm>
              <a:off x="3713018" y="4039719"/>
              <a:ext cx="2092464" cy="42767"/>
            </a:xfrm>
            <a:custGeom>
              <a:avLst/>
              <a:gdLst>
                <a:gd name="connsiteX0" fmla="*/ 1041689 w 2092465"/>
                <a:gd name="connsiteY0" fmla="*/ 42333 h 42766"/>
                <a:gd name="connsiteX1" fmla="*/ 97848 w 2092465"/>
                <a:gd name="connsiteY1" fmla="*/ 42333 h 42766"/>
                <a:gd name="connsiteX2" fmla="*/ 32039 w 2092465"/>
                <a:gd name="connsiteY2" fmla="*/ 40601 h 42766"/>
                <a:gd name="connsiteX3" fmla="*/ 0 w 2092465"/>
                <a:gd name="connsiteY3" fmla="*/ 21551 h 42766"/>
                <a:gd name="connsiteX4" fmla="*/ 32039 w 2092465"/>
                <a:gd name="connsiteY4" fmla="*/ 3368 h 42766"/>
                <a:gd name="connsiteX5" fmla="*/ 96982 w 2092465"/>
                <a:gd name="connsiteY5" fmla="*/ 770 h 42766"/>
                <a:gd name="connsiteX6" fmla="*/ 1992457 w 2092465"/>
                <a:gd name="connsiteY6" fmla="*/ 770 h 42766"/>
                <a:gd name="connsiteX7" fmla="*/ 2021898 w 2092465"/>
                <a:gd name="connsiteY7" fmla="*/ 770 h 42766"/>
                <a:gd name="connsiteX8" fmla="*/ 2091171 w 2092465"/>
                <a:gd name="connsiteY8" fmla="*/ 19820 h 42766"/>
                <a:gd name="connsiteX9" fmla="*/ 2021898 w 2092465"/>
                <a:gd name="connsiteY9" fmla="*/ 41467 h 42766"/>
                <a:gd name="connsiteX10" fmla="*/ 1040823 w 2092465"/>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465" h="42766">
                  <a:moveTo>
                    <a:pt x="1041689" y="42333"/>
                  </a:moveTo>
                  <a:cubicBezTo>
                    <a:pt x="727364" y="42333"/>
                    <a:pt x="412173" y="42333"/>
                    <a:pt x="97848" y="42333"/>
                  </a:cubicBezTo>
                  <a:cubicBezTo>
                    <a:pt x="76200" y="42333"/>
                    <a:pt x="51955" y="44065"/>
                    <a:pt x="32039" y="40601"/>
                  </a:cubicBezTo>
                  <a:cubicBezTo>
                    <a:pt x="17318" y="38004"/>
                    <a:pt x="0" y="28479"/>
                    <a:pt x="0" y="21551"/>
                  </a:cubicBezTo>
                  <a:cubicBezTo>
                    <a:pt x="0" y="15490"/>
                    <a:pt x="18184" y="5965"/>
                    <a:pt x="32039" y="3368"/>
                  </a:cubicBezTo>
                  <a:cubicBezTo>
                    <a:pt x="51089" y="-96"/>
                    <a:pt x="75334" y="770"/>
                    <a:pt x="96982" y="770"/>
                  </a:cubicBezTo>
                  <a:cubicBezTo>
                    <a:pt x="729096" y="770"/>
                    <a:pt x="1360343" y="770"/>
                    <a:pt x="1992457" y="770"/>
                  </a:cubicBezTo>
                  <a:cubicBezTo>
                    <a:pt x="2001982" y="770"/>
                    <a:pt x="2014105" y="-962"/>
                    <a:pt x="2021898" y="770"/>
                  </a:cubicBezTo>
                  <a:cubicBezTo>
                    <a:pt x="2047009" y="6831"/>
                    <a:pt x="2087707" y="12027"/>
                    <a:pt x="2091171" y="19820"/>
                  </a:cubicBezTo>
                  <a:cubicBezTo>
                    <a:pt x="2100696" y="43199"/>
                    <a:pt x="2055668" y="41467"/>
                    <a:pt x="2021898" y="41467"/>
                  </a:cubicBezTo>
                  <a:cubicBezTo>
                    <a:pt x="1694584" y="41467"/>
                    <a:pt x="1368137" y="41467"/>
                    <a:pt x="1040823" y="41467"/>
                  </a:cubicBezTo>
                  <a:close/>
                </a:path>
              </a:pathLst>
            </a:custGeom>
            <a:grp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4086F6A-6116-5CD8-E8B1-B9494BBD6674}"/>
                </a:ext>
              </a:extLst>
            </p:cNvPr>
            <p:cNvSpPr/>
            <p:nvPr/>
          </p:nvSpPr>
          <p:spPr>
            <a:xfrm>
              <a:off x="3513543"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E25593E-2C0F-C937-24AB-92A70D749636}"/>
                </a:ext>
              </a:extLst>
            </p:cNvPr>
            <p:cNvSpPr/>
            <p:nvPr/>
          </p:nvSpPr>
          <p:spPr>
            <a:xfrm>
              <a:off x="4517132"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4A2F2AC-C7F2-B7F4-7AAE-971CB9DAEF22}"/>
                </a:ext>
              </a:extLst>
            </p:cNvPr>
            <p:cNvSpPr/>
            <p:nvPr/>
          </p:nvSpPr>
          <p:spPr>
            <a:xfrm>
              <a:off x="4139900" y="2531915"/>
              <a:ext cx="1195865" cy="1194123"/>
            </a:xfrm>
            <a:custGeom>
              <a:avLst/>
              <a:gdLst>
                <a:gd name="connsiteX0" fmla="*/ 601818 w 1195865"/>
                <a:gd name="connsiteY0" fmla="*/ 868 h 1194123"/>
                <a:gd name="connsiteX1" fmla="*/ 1195831 w 1195865"/>
                <a:gd name="connsiteY1" fmla="*/ 598346 h 1194123"/>
                <a:gd name="connsiteX2" fmla="*/ 592293 w 1195865"/>
                <a:gd name="connsiteY2" fmla="*/ 1194091 h 1194123"/>
                <a:gd name="connsiteX3" fmla="*/ 877 w 1195865"/>
                <a:gd name="connsiteY3" fmla="*/ 554184 h 1194123"/>
                <a:gd name="connsiteX4" fmla="*/ 601818 w 1195865"/>
                <a:gd name="connsiteY4" fmla="*/ 2 h 1194123"/>
                <a:gd name="connsiteX5" fmla="*/ 590561 w 1195865"/>
                <a:gd name="connsiteY5" fmla="*/ 1155125 h 1194123"/>
                <a:gd name="connsiteX6" fmla="*/ 1166390 w 1195865"/>
                <a:gd name="connsiteY6" fmla="*/ 583625 h 1194123"/>
                <a:gd name="connsiteX7" fmla="*/ 601818 w 1195865"/>
                <a:gd name="connsiteY7" fmla="*/ 28577 h 1194123"/>
                <a:gd name="connsiteX8" fmla="*/ 26854 w 1195865"/>
                <a:gd name="connsiteY8" fmla="*/ 587955 h 1194123"/>
                <a:gd name="connsiteX9" fmla="*/ 590561 w 1195865"/>
                <a:gd name="connsiteY9" fmla="*/ 1155991 h 119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865" h="1194123">
                  <a:moveTo>
                    <a:pt x="601818" y="868"/>
                  </a:moveTo>
                  <a:cubicBezTo>
                    <a:pt x="941254" y="2600"/>
                    <a:pt x="1199295" y="261507"/>
                    <a:pt x="1195831" y="598346"/>
                  </a:cubicBezTo>
                  <a:cubicBezTo>
                    <a:pt x="1192368" y="925659"/>
                    <a:pt x="918740" y="1197555"/>
                    <a:pt x="592293" y="1194091"/>
                  </a:cubicBezTo>
                  <a:cubicBezTo>
                    <a:pt x="276236" y="1190627"/>
                    <a:pt x="-18173" y="926525"/>
                    <a:pt x="877" y="554184"/>
                  </a:cubicBezTo>
                  <a:cubicBezTo>
                    <a:pt x="17329" y="247652"/>
                    <a:pt x="273638" y="-864"/>
                    <a:pt x="601818" y="2"/>
                  </a:cubicBezTo>
                  <a:close/>
                  <a:moveTo>
                    <a:pt x="590561" y="1155125"/>
                  </a:moveTo>
                  <a:cubicBezTo>
                    <a:pt x="914411" y="1158589"/>
                    <a:pt x="1156865" y="914402"/>
                    <a:pt x="1166390" y="583625"/>
                  </a:cubicBezTo>
                  <a:cubicBezTo>
                    <a:pt x="1175050" y="286618"/>
                    <a:pt x="899690" y="30309"/>
                    <a:pt x="601818" y="28577"/>
                  </a:cubicBezTo>
                  <a:cubicBezTo>
                    <a:pt x="291822" y="26845"/>
                    <a:pt x="31183" y="279691"/>
                    <a:pt x="26854" y="587955"/>
                  </a:cubicBezTo>
                  <a:cubicBezTo>
                    <a:pt x="22524" y="896218"/>
                    <a:pt x="277968" y="1154259"/>
                    <a:pt x="590561" y="1155991"/>
                  </a:cubicBezTo>
                  <a:close/>
                </a:path>
              </a:pathLst>
            </a:custGeom>
            <a:grp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875F597F-A971-5640-BC66-59F78EFF1424}"/>
                </a:ext>
              </a:extLst>
            </p:cNvPr>
            <p:cNvSpPr/>
            <p:nvPr/>
          </p:nvSpPr>
          <p:spPr>
            <a:xfrm>
              <a:off x="5521586"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7659 w 441086"/>
                <a:gd name="connsiteY5" fmla="*/ 387068 h 440775"/>
                <a:gd name="connsiteX6" fmla="*/ 389975 w 441086"/>
                <a:gd name="connsiteY6" fmla="*/ 215618 h 440775"/>
                <a:gd name="connsiteX7" fmla="*/ 221122 w 441086"/>
                <a:gd name="connsiteY7" fmla="*/ 49363 h 440775"/>
                <a:gd name="connsiteX8" fmla="*/ 48806 w 441086"/>
                <a:gd name="connsiteY8" fmla="*/ 217350 h 440775"/>
                <a:gd name="connsiteX9" fmla="*/ 217659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7659" y="387068"/>
                  </a:moveTo>
                  <a:cubicBezTo>
                    <a:pt x="314641" y="387933"/>
                    <a:pt x="387377" y="315197"/>
                    <a:pt x="389975" y="215618"/>
                  </a:cubicBezTo>
                  <a:cubicBezTo>
                    <a:pt x="392572" y="126429"/>
                    <a:pt x="310311" y="49363"/>
                    <a:pt x="221122" y="49363"/>
                  </a:cubicBezTo>
                  <a:cubicBezTo>
                    <a:pt x="128470" y="49363"/>
                    <a:pt x="49672" y="124697"/>
                    <a:pt x="48806" y="217350"/>
                  </a:cubicBezTo>
                  <a:cubicBezTo>
                    <a:pt x="47075" y="310001"/>
                    <a:pt x="124141" y="387068"/>
                    <a:pt x="217659" y="387933"/>
                  </a:cubicBezTo>
                  <a:close/>
                </a:path>
              </a:pathLst>
            </a:custGeom>
            <a:grp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AA6B6F-46F6-6DF8-8A73-62310515C6EF}"/>
                </a:ext>
              </a:extLst>
            </p:cNvPr>
            <p:cNvSpPr/>
            <p:nvPr/>
          </p:nvSpPr>
          <p:spPr>
            <a:xfrm>
              <a:off x="4728315" y="3719779"/>
              <a:ext cx="39669" cy="355077"/>
            </a:xfrm>
            <a:custGeom>
              <a:avLst/>
              <a:gdLst>
                <a:gd name="connsiteX0" fmla="*/ 1281 w 39669"/>
                <a:gd name="connsiteY0" fmla="*/ 177567 h 355077"/>
                <a:gd name="connsiteX1" fmla="*/ 1281 w 39669"/>
                <a:gd name="connsiteY1" fmla="*/ 13910 h 355077"/>
                <a:gd name="connsiteX2" fmla="*/ 20331 w 39669"/>
                <a:gd name="connsiteY2" fmla="*/ 55 h 355077"/>
                <a:gd name="connsiteX3" fmla="*/ 38515 w 39669"/>
                <a:gd name="connsiteY3" fmla="*/ 14776 h 355077"/>
                <a:gd name="connsiteX4" fmla="*/ 38515 w 39669"/>
                <a:gd name="connsiteY4" fmla="*/ 339491 h 355077"/>
                <a:gd name="connsiteX5" fmla="*/ 38515 w 39669"/>
                <a:gd name="connsiteY5" fmla="*/ 347285 h 355077"/>
                <a:gd name="connsiteX6" fmla="*/ 18599 w 39669"/>
                <a:gd name="connsiteY6" fmla="*/ 355078 h 355077"/>
                <a:gd name="connsiteX7" fmla="*/ 2147 w 39669"/>
                <a:gd name="connsiteY7" fmla="*/ 346419 h 355077"/>
                <a:gd name="connsiteX8" fmla="*/ 2147 w 39669"/>
                <a:gd name="connsiteY8" fmla="*/ 276280 h 355077"/>
                <a:gd name="connsiteX9" fmla="*/ 2147 w 39669"/>
                <a:gd name="connsiteY9" fmla="*/ 177567 h 3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69" h="355077">
                  <a:moveTo>
                    <a:pt x="1281" y="177567"/>
                  </a:moveTo>
                  <a:cubicBezTo>
                    <a:pt x="1281" y="123014"/>
                    <a:pt x="1281" y="68462"/>
                    <a:pt x="1281" y="13910"/>
                  </a:cubicBezTo>
                  <a:cubicBezTo>
                    <a:pt x="1281" y="8714"/>
                    <a:pt x="-7378" y="-811"/>
                    <a:pt x="20331" y="55"/>
                  </a:cubicBezTo>
                  <a:cubicBezTo>
                    <a:pt x="45442" y="55"/>
                    <a:pt x="38515" y="8714"/>
                    <a:pt x="38515" y="14776"/>
                  </a:cubicBezTo>
                  <a:cubicBezTo>
                    <a:pt x="38515" y="123014"/>
                    <a:pt x="38515" y="231253"/>
                    <a:pt x="38515" y="339491"/>
                  </a:cubicBezTo>
                  <a:cubicBezTo>
                    <a:pt x="38515" y="342089"/>
                    <a:pt x="41113" y="344687"/>
                    <a:pt x="38515" y="347285"/>
                  </a:cubicBezTo>
                  <a:cubicBezTo>
                    <a:pt x="33320" y="349882"/>
                    <a:pt x="25526" y="352480"/>
                    <a:pt x="18599" y="355078"/>
                  </a:cubicBezTo>
                  <a:cubicBezTo>
                    <a:pt x="12538" y="352480"/>
                    <a:pt x="2147" y="349882"/>
                    <a:pt x="2147" y="346419"/>
                  </a:cubicBezTo>
                  <a:cubicBezTo>
                    <a:pt x="415" y="323039"/>
                    <a:pt x="2147" y="299660"/>
                    <a:pt x="2147" y="276280"/>
                  </a:cubicBezTo>
                  <a:cubicBezTo>
                    <a:pt x="2147" y="243376"/>
                    <a:pt x="2147" y="210471"/>
                    <a:pt x="2147" y="177567"/>
                  </a:cubicBezTo>
                  <a:close/>
                </a:path>
              </a:pathLst>
            </a:custGeom>
            <a:grp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892B18D-0745-D624-87C7-E94C7C2E8047}"/>
                </a:ext>
              </a:extLst>
            </p:cNvPr>
            <p:cNvSpPr/>
            <p:nvPr/>
          </p:nvSpPr>
          <p:spPr>
            <a:xfrm>
              <a:off x="3722942"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3 w 40732"/>
                <a:gd name="connsiteY6" fmla="*/ 487852 h 521623"/>
                <a:gd name="connsiteX7" fmla="*/ 1333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3" y="499109"/>
                    <a:pt x="1333" y="487852"/>
                  </a:cubicBezTo>
                  <a:cubicBezTo>
                    <a:pt x="-398" y="411653"/>
                    <a:pt x="1333" y="335453"/>
                    <a:pt x="1333" y="259252"/>
                  </a:cubicBezTo>
                  <a:close/>
                </a:path>
              </a:pathLst>
            </a:custGeom>
            <a:grp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776161A-9B12-EBF6-DD6F-9D1D3811FEAD}"/>
                </a:ext>
              </a:extLst>
            </p:cNvPr>
            <p:cNvSpPr/>
            <p:nvPr/>
          </p:nvSpPr>
          <p:spPr>
            <a:xfrm>
              <a:off x="5730984"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4 w 40732"/>
                <a:gd name="connsiteY6" fmla="*/ 487852 h 521623"/>
                <a:gd name="connsiteX7" fmla="*/ 1334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4" y="499109"/>
                    <a:pt x="1334" y="487852"/>
                  </a:cubicBezTo>
                  <a:cubicBezTo>
                    <a:pt x="-398" y="411653"/>
                    <a:pt x="1334" y="335453"/>
                    <a:pt x="1334" y="259252"/>
                  </a:cubicBezTo>
                  <a:close/>
                </a:path>
              </a:pathLst>
            </a:custGeom>
            <a:grp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54875ED-AC1A-61B9-909D-5B8A002D4582}"/>
                </a:ext>
              </a:extLst>
            </p:cNvPr>
            <p:cNvSpPr/>
            <p:nvPr/>
          </p:nvSpPr>
          <p:spPr>
            <a:xfrm>
              <a:off x="4727833" y="4068832"/>
              <a:ext cx="39647" cy="519996"/>
            </a:xfrm>
            <a:custGeom>
              <a:avLst/>
              <a:gdLst>
                <a:gd name="connsiteX0" fmla="*/ 897 w 39646"/>
                <a:gd name="connsiteY0" fmla="*/ 261735 h 519997"/>
                <a:gd name="connsiteX1" fmla="*/ 897 w 39646"/>
                <a:gd name="connsiteY1" fmla="*/ 33135 h 519997"/>
                <a:gd name="connsiteX2" fmla="*/ 21679 w 39646"/>
                <a:gd name="connsiteY2" fmla="*/ 230 h 519997"/>
                <a:gd name="connsiteX3" fmla="*/ 38997 w 39646"/>
                <a:gd name="connsiteY3" fmla="*/ 31403 h 519997"/>
                <a:gd name="connsiteX4" fmla="*/ 38997 w 39646"/>
                <a:gd name="connsiteY4" fmla="*/ 487737 h 519997"/>
                <a:gd name="connsiteX5" fmla="*/ 20813 w 39646"/>
                <a:gd name="connsiteY5" fmla="*/ 519776 h 519997"/>
                <a:gd name="connsiteX6" fmla="*/ 31 w 39646"/>
                <a:gd name="connsiteY6" fmla="*/ 486005 h 519997"/>
                <a:gd name="connsiteX7" fmla="*/ 31 w 39646"/>
                <a:gd name="connsiteY7" fmla="*/ 260869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6" h="519997">
                  <a:moveTo>
                    <a:pt x="897" y="261735"/>
                  </a:moveTo>
                  <a:cubicBezTo>
                    <a:pt x="897" y="185535"/>
                    <a:pt x="897" y="109335"/>
                    <a:pt x="897" y="33135"/>
                  </a:cubicBezTo>
                  <a:cubicBezTo>
                    <a:pt x="897" y="17548"/>
                    <a:pt x="-835" y="-2368"/>
                    <a:pt x="21679" y="230"/>
                  </a:cubicBezTo>
                  <a:cubicBezTo>
                    <a:pt x="28606" y="230"/>
                    <a:pt x="38997" y="21012"/>
                    <a:pt x="38997" y="31403"/>
                  </a:cubicBezTo>
                  <a:cubicBezTo>
                    <a:pt x="39863" y="183803"/>
                    <a:pt x="39863" y="336203"/>
                    <a:pt x="38997" y="487737"/>
                  </a:cubicBezTo>
                  <a:cubicBezTo>
                    <a:pt x="38997" y="498994"/>
                    <a:pt x="28606" y="518910"/>
                    <a:pt x="20813" y="519776"/>
                  </a:cubicBezTo>
                  <a:cubicBezTo>
                    <a:pt x="-1701" y="522373"/>
                    <a:pt x="31" y="501591"/>
                    <a:pt x="31" y="486005"/>
                  </a:cubicBezTo>
                  <a:cubicBezTo>
                    <a:pt x="31" y="410671"/>
                    <a:pt x="31" y="336203"/>
                    <a:pt x="31" y="260869"/>
                  </a:cubicBezTo>
                  <a:close/>
                </a:path>
              </a:pathLst>
            </a:custGeom>
            <a:grp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2D2E149-CCF3-D5C8-46DE-BC88B34547F3}"/>
                </a:ext>
              </a:extLst>
            </p:cNvPr>
            <p:cNvSpPr/>
            <p:nvPr/>
          </p:nvSpPr>
          <p:spPr>
            <a:xfrm>
              <a:off x="4499263" y="2699904"/>
              <a:ext cx="484909" cy="847725"/>
            </a:xfrm>
            <a:custGeom>
              <a:avLst/>
              <a:gdLst>
                <a:gd name="connsiteX0" fmla="*/ 385330 w 484909"/>
                <a:gd name="connsiteY0" fmla="*/ 226868 h 847725"/>
                <a:gd name="connsiteX1" fmla="*/ 277091 w 484909"/>
                <a:gd name="connsiteY1" fmla="*/ 165389 h 847725"/>
                <a:gd name="connsiteX2" fmla="*/ 277091 w 484909"/>
                <a:gd name="connsiteY2" fmla="*/ 377536 h 847725"/>
                <a:gd name="connsiteX3" fmla="*/ 300471 w 484909"/>
                <a:gd name="connsiteY3" fmla="*/ 383598 h 847725"/>
                <a:gd name="connsiteX4" fmla="*/ 402648 w 484909"/>
                <a:gd name="connsiteY4" fmla="*/ 414771 h 847725"/>
                <a:gd name="connsiteX5" fmla="*/ 455468 w 484909"/>
                <a:gd name="connsiteY5" fmla="*/ 461530 h 847725"/>
                <a:gd name="connsiteX6" fmla="*/ 484909 w 484909"/>
                <a:gd name="connsiteY6" fmla="*/ 553316 h 847725"/>
                <a:gd name="connsiteX7" fmla="*/ 457200 w 484909"/>
                <a:gd name="connsiteY7" fmla="*/ 646834 h 847725"/>
                <a:gd name="connsiteX8" fmla="*/ 384464 w 484909"/>
                <a:gd name="connsiteY8" fmla="*/ 710911 h 847725"/>
                <a:gd name="connsiteX9" fmla="*/ 276225 w 484909"/>
                <a:gd name="connsiteY9" fmla="*/ 742950 h 847725"/>
                <a:gd name="connsiteX10" fmla="*/ 276225 w 484909"/>
                <a:gd name="connsiteY10" fmla="*/ 823480 h 847725"/>
                <a:gd name="connsiteX11" fmla="*/ 249382 w 484909"/>
                <a:gd name="connsiteY11" fmla="*/ 847725 h 847725"/>
                <a:gd name="connsiteX12" fmla="*/ 222539 w 484909"/>
                <a:gd name="connsiteY12" fmla="*/ 823480 h 847725"/>
                <a:gd name="connsiteX13" fmla="*/ 222539 w 484909"/>
                <a:gd name="connsiteY13" fmla="*/ 742950 h 847725"/>
                <a:gd name="connsiteX14" fmla="*/ 103909 w 484909"/>
                <a:gd name="connsiteY14" fmla="*/ 717839 h 847725"/>
                <a:gd name="connsiteX15" fmla="*/ 27709 w 484909"/>
                <a:gd name="connsiteY15" fmla="*/ 659823 h 847725"/>
                <a:gd name="connsiteX16" fmla="*/ 0 w 484909"/>
                <a:gd name="connsiteY16" fmla="*/ 576696 h 847725"/>
                <a:gd name="connsiteX17" fmla="*/ 19050 w 484909"/>
                <a:gd name="connsiteY17" fmla="*/ 514350 h 847725"/>
                <a:gd name="connsiteX18" fmla="*/ 69273 w 484909"/>
                <a:gd name="connsiteY18" fmla="*/ 490971 h 847725"/>
                <a:gd name="connsiteX19" fmla="*/ 104775 w 484909"/>
                <a:gd name="connsiteY19" fmla="*/ 504825 h 847725"/>
                <a:gd name="connsiteX20" fmla="*/ 118630 w 484909"/>
                <a:gd name="connsiteY20" fmla="*/ 539462 h 847725"/>
                <a:gd name="connsiteX21" fmla="*/ 69273 w 484909"/>
                <a:gd name="connsiteY21" fmla="*/ 582757 h 847725"/>
                <a:gd name="connsiteX22" fmla="*/ 115166 w 484909"/>
                <a:gd name="connsiteY22" fmla="*/ 653761 h 847725"/>
                <a:gd name="connsiteX23" fmla="*/ 222539 w 484909"/>
                <a:gd name="connsiteY23" fmla="*/ 681471 h 847725"/>
                <a:gd name="connsiteX24" fmla="*/ 222539 w 484909"/>
                <a:gd name="connsiteY24" fmla="*/ 442480 h 847725"/>
                <a:gd name="connsiteX25" fmla="*/ 208684 w 484909"/>
                <a:gd name="connsiteY25" fmla="*/ 439016 h 847725"/>
                <a:gd name="connsiteX26" fmla="*/ 104775 w 484909"/>
                <a:gd name="connsiteY26" fmla="*/ 406112 h 847725"/>
                <a:gd name="connsiteX27" fmla="*/ 51955 w 484909"/>
                <a:gd name="connsiteY27" fmla="*/ 363682 h 847725"/>
                <a:gd name="connsiteX28" fmla="*/ 30307 w 484909"/>
                <a:gd name="connsiteY28" fmla="*/ 284018 h 847725"/>
                <a:gd name="connsiteX29" fmla="*/ 58016 w 484909"/>
                <a:gd name="connsiteY29" fmla="*/ 192232 h 847725"/>
                <a:gd name="connsiteX30" fmla="*/ 129020 w 484909"/>
                <a:gd name="connsiteY30" fmla="*/ 130752 h 847725"/>
                <a:gd name="connsiteX31" fmla="*/ 223405 w 484909"/>
                <a:gd name="connsiteY31" fmla="*/ 104775 h 847725"/>
                <a:gd name="connsiteX32" fmla="*/ 223405 w 484909"/>
                <a:gd name="connsiteY32" fmla="*/ 28575 h 847725"/>
                <a:gd name="connsiteX33" fmla="*/ 250248 w 484909"/>
                <a:gd name="connsiteY33" fmla="*/ 0 h 847725"/>
                <a:gd name="connsiteX34" fmla="*/ 277091 w 484909"/>
                <a:gd name="connsiteY34" fmla="*/ 28575 h 847725"/>
                <a:gd name="connsiteX35" fmla="*/ 277091 w 484909"/>
                <a:gd name="connsiteY35" fmla="*/ 104775 h 847725"/>
                <a:gd name="connsiteX36" fmla="*/ 413039 w 484909"/>
                <a:gd name="connsiteY36" fmla="*/ 152400 h 847725"/>
                <a:gd name="connsiteX37" fmla="*/ 463261 w 484909"/>
                <a:gd name="connsiteY37" fmla="*/ 245052 h 847725"/>
                <a:gd name="connsiteX38" fmla="*/ 447675 w 484909"/>
                <a:gd name="connsiteY38" fmla="*/ 286616 h 847725"/>
                <a:gd name="connsiteX39" fmla="*/ 409575 w 484909"/>
                <a:gd name="connsiteY39" fmla="*/ 303068 h 847725"/>
                <a:gd name="connsiteX40" fmla="*/ 377536 w 484909"/>
                <a:gd name="connsiteY40" fmla="*/ 290946 h 847725"/>
                <a:gd name="connsiteX41" fmla="*/ 364548 w 484909"/>
                <a:gd name="connsiteY41" fmla="*/ 261505 h 847725"/>
                <a:gd name="connsiteX42" fmla="*/ 385330 w 484909"/>
                <a:gd name="connsiteY42" fmla="*/ 229466 h 847725"/>
                <a:gd name="connsiteX43" fmla="*/ 224270 w 484909"/>
                <a:gd name="connsiteY43" fmla="*/ 366280 h 847725"/>
                <a:gd name="connsiteX44" fmla="*/ 224270 w 484909"/>
                <a:gd name="connsiteY44" fmla="*/ 165389 h 847725"/>
                <a:gd name="connsiteX45" fmla="*/ 137680 w 484909"/>
                <a:gd name="connsiteY45" fmla="*/ 195696 h 847725"/>
                <a:gd name="connsiteX46" fmla="*/ 103909 w 484909"/>
                <a:gd name="connsiteY46" fmla="*/ 267566 h 847725"/>
                <a:gd name="connsiteX47" fmla="*/ 126423 w 484909"/>
                <a:gd name="connsiteY47" fmla="*/ 325582 h 847725"/>
                <a:gd name="connsiteX48" fmla="*/ 206952 w 484909"/>
                <a:gd name="connsiteY48" fmla="*/ 361084 h 847725"/>
                <a:gd name="connsiteX49" fmla="*/ 224270 w 484909"/>
                <a:gd name="connsiteY49" fmla="*/ 365414 h 847725"/>
                <a:gd name="connsiteX50" fmla="*/ 277091 w 484909"/>
                <a:gd name="connsiteY50" fmla="*/ 452005 h 847725"/>
                <a:gd name="connsiteX51" fmla="*/ 277091 w 484909"/>
                <a:gd name="connsiteY51" fmla="*/ 679739 h 847725"/>
                <a:gd name="connsiteX52" fmla="*/ 373207 w 484909"/>
                <a:gd name="connsiteY52" fmla="*/ 645968 h 847725"/>
                <a:gd name="connsiteX53" fmla="*/ 411307 w 484909"/>
                <a:gd name="connsiteY53" fmla="*/ 562841 h 847725"/>
                <a:gd name="connsiteX54" fmla="*/ 383598 w 484909"/>
                <a:gd name="connsiteY54" fmla="*/ 491837 h 847725"/>
                <a:gd name="connsiteX55" fmla="*/ 292677 w 484909"/>
                <a:gd name="connsiteY55" fmla="*/ 455468 h 847725"/>
                <a:gd name="connsiteX56" fmla="*/ 276225 w 484909"/>
                <a:gd name="connsiteY56" fmla="*/ 45287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4909" h="847725">
                  <a:moveTo>
                    <a:pt x="385330" y="226868"/>
                  </a:moveTo>
                  <a:cubicBezTo>
                    <a:pt x="372341" y="186170"/>
                    <a:pt x="335973" y="166255"/>
                    <a:pt x="277091" y="165389"/>
                  </a:cubicBezTo>
                  <a:lnTo>
                    <a:pt x="277091" y="377536"/>
                  </a:lnTo>
                  <a:cubicBezTo>
                    <a:pt x="282286" y="378402"/>
                    <a:pt x="290080" y="381000"/>
                    <a:pt x="300471" y="383598"/>
                  </a:cubicBezTo>
                  <a:cubicBezTo>
                    <a:pt x="349827" y="394855"/>
                    <a:pt x="383598" y="405246"/>
                    <a:pt x="402648" y="414771"/>
                  </a:cubicBezTo>
                  <a:cubicBezTo>
                    <a:pt x="421698" y="424295"/>
                    <a:pt x="439016" y="439882"/>
                    <a:pt x="455468" y="461530"/>
                  </a:cubicBezTo>
                  <a:cubicBezTo>
                    <a:pt x="475384" y="487507"/>
                    <a:pt x="484909" y="517814"/>
                    <a:pt x="484909" y="553316"/>
                  </a:cubicBezTo>
                  <a:cubicBezTo>
                    <a:pt x="484909" y="588818"/>
                    <a:pt x="475384" y="618259"/>
                    <a:pt x="457200" y="646834"/>
                  </a:cubicBezTo>
                  <a:cubicBezTo>
                    <a:pt x="439016" y="675409"/>
                    <a:pt x="414771" y="697057"/>
                    <a:pt x="384464" y="710911"/>
                  </a:cubicBezTo>
                  <a:cubicBezTo>
                    <a:pt x="356755" y="723900"/>
                    <a:pt x="320386" y="735157"/>
                    <a:pt x="276225" y="742950"/>
                  </a:cubicBezTo>
                  <a:lnTo>
                    <a:pt x="276225" y="823480"/>
                  </a:lnTo>
                  <a:cubicBezTo>
                    <a:pt x="276225" y="839932"/>
                    <a:pt x="267566" y="847725"/>
                    <a:pt x="249382" y="847725"/>
                  </a:cubicBezTo>
                  <a:cubicBezTo>
                    <a:pt x="231198" y="847725"/>
                    <a:pt x="222539" y="839932"/>
                    <a:pt x="222539" y="823480"/>
                  </a:cubicBezTo>
                  <a:lnTo>
                    <a:pt x="222539" y="742950"/>
                  </a:lnTo>
                  <a:cubicBezTo>
                    <a:pt x="175780" y="739487"/>
                    <a:pt x="135948" y="731693"/>
                    <a:pt x="103909" y="717839"/>
                  </a:cubicBezTo>
                  <a:cubicBezTo>
                    <a:pt x="71870" y="703984"/>
                    <a:pt x="45893" y="684934"/>
                    <a:pt x="27709" y="659823"/>
                  </a:cubicBezTo>
                  <a:cubicBezTo>
                    <a:pt x="8659" y="634712"/>
                    <a:pt x="0" y="607002"/>
                    <a:pt x="0" y="576696"/>
                  </a:cubicBezTo>
                  <a:cubicBezTo>
                    <a:pt x="0" y="546389"/>
                    <a:pt x="6061" y="529937"/>
                    <a:pt x="19050" y="514350"/>
                  </a:cubicBezTo>
                  <a:cubicBezTo>
                    <a:pt x="32039" y="498764"/>
                    <a:pt x="48491" y="490971"/>
                    <a:pt x="69273" y="490971"/>
                  </a:cubicBezTo>
                  <a:cubicBezTo>
                    <a:pt x="90055" y="490971"/>
                    <a:pt x="95250" y="495300"/>
                    <a:pt x="104775" y="504825"/>
                  </a:cubicBezTo>
                  <a:cubicBezTo>
                    <a:pt x="114300" y="514350"/>
                    <a:pt x="118630" y="525607"/>
                    <a:pt x="118630" y="539462"/>
                  </a:cubicBezTo>
                  <a:cubicBezTo>
                    <a:pt x="118630" y="566305"/>
                    <a:pt x="102177" y="581025"/>
                    <a:pt x="69273" y="582757"/>
                  </a:cubicBezTo>
                  <a:cubicBezTo>
                    <a:pt x="72736" y="612198"/>
                    <a:pt x="87457" y="636443"/>
                    <a:pt x="115166" y="653761"/>
                  </a:cubicBezTo>
                  <a:cubicBezTo>
                    <a:pt x="142875" y="671080"/>
                    <a:pt x="178377" y="680605"/>
                    <a:pt x="222539" y="681471"/>
                  </a:cubicBezTo>
                  <a:lnTo>
                    <a:pt x="222539" y="442480"/>
                  </a:lnTo>
                  <a:lnTo>
                    <a:pt x="208684" y="439016"/>
                  </a:lnTo>
                  <a:cubicBezTo>
                    <a:pt x="157596" y="425161"/>
                    <a:pt x="122959" y="413905"/>
                    <a:pt x="104775" y="406112"/>
                  </a:cubicBezTo>
                  <a:cubicBezTo>
                    <a:pt x="82261" y="395721"/>
                    <a:pt x="64077" y="381866"/>
                    <a:pt x="51955" y="363682"/>
                  </a:cubicBezTo>
                  <a:cubicBezTo>
                    <a:pt x="37234" y="342900"/>
                    <a:pt x="30307" y="316057"/>
                    <a:pt x="30307" y="284018"/>
                  </a:cubicBezTo>
                  <a:cubicBezTo>
                    <a:pt x="30307" y="251980"/>
                    <a:pt x="39832" y="220807"/>
                    <a:pt x="58016" y="192232"/>
                  </a:cubicBezTo>
                  <a:cubicBezTo>
                    <a:pt x="76200" y="163657"/>
                    <a:pt x="100445" y="142875"/>
                    <a:pt x="129020" y="130752"/>
                  </a:cubicBezTo>
                  <a:cubicBezTo>
                    <a:pt x="153266" y="120362"/>
                    <a:pt x="185305" y="111702"/>
                    <a:pt x="223405" y="104775"/>
                  </a:cubicBezTo>
                  <a:lnTo>
                    <a:pt x="223405" y="28575"/>
                  </a:lnTo>
                  <a:cubicBezTo>
                    <a:pt x="223405" y="9525"/>
                    <a:pt x="232064" y="0"/>
                    <a:pt x="250248" y="0"/>
                  </a:cubicBezTo>
                  <a:cubicBezTo>
                    <a:pt x="268432" y="0"/>
                    <a:pt x="277091" y="9525"/>
                    <a:pt x="277091" y="28575"/>
                  </a:cubicBezTo>
                  <a:lnTo>
                    <a:pt x="277091" y="104775"/>
                  </a:lnTo>
                  <a:cubicBezTo>
                    <a:pt x="334241" y="110837"/>
                    <a:pt x="379268" y="127289"/>
                    <a:pt x="413039" y="152400"/>
                  </a:cubicBezTo>
                  <a:cubicBezTo>
                    <a:pt x="446809" y="177511"/>
                    <a:pt x="463261" y="208684"/>
                    <a:pt x="463261" y="245052"/>
                  </a:cubicBezTo>
                  <a:cubicBezTo>
                    <a:pt x="463261" y="281420"/>
                    <a:pt x="458066" y="275359"/>
                    <a:pt x="447675" y="286616"/>
                  </a:cubicBezTo>
                  <a:cubicBezTo>
                    <a:pt x="437284" y="297873"/>
                    <a:pt x="425161" y="303068"/>
                    <a:pt x="409575" y="303068"/>
                  </a:cubicBezTo>
                  <a:cubicBezTo>
                    <a:pt x="393989" y="303068"/>
                    <a:pt x="386195" y="298739"/>
                    <a:pt x="377536" y="290946"/>
                  </a:cubicBezTo>
                  <a:cubicBezTo>
                    <a:pt x="368877" y="283152"/>
                    <a:pt x="364548" y="272761"/>
                    <a:pt x="364548" y="261505"/>
                  </a:cubicBezTo>
                  <a:cubicBezTo>
                    <a:pt x="364548" y="250248"/>
                    <a:pt x="371475" y="238125"/>
                    <a:pt x="385330" y="229466"/>
                  </a:cubicBezTo>
                  <a:close/>
                  <a:moveTo>
                    <a:pt x="224270" y="366280"/>
                  </a:moveTo>
                  <a:lnTo>
                    <a:pt x="224270" y="165389"/>
                  </a:lnTo>
                  <a:cubicBezTo>
                    <a:pt x="188768" y="166255"/>
                    <a:pt x="160193" y="176646"/>
                    <a:pt x="137680" y="195696"/>
                  </a:cubicBezTo>
                  <a:cubicBezTo>
                    <a:pt x="115166" y="214746"/>
                    <a:pt x="103909" y="238991"/>
                    <a:pt x="103909" y="267566"/>
                  </a:cubicBezTo>
                  <a:cubicBezTo>
                    <a:pt x="103909" y="296141"/>
                    <a:pt x="111702" y="312593"/>
                    <a:pt x="126423" y="325582"/>
                  </a:cubicBezTo>
                  <a:cubicBezTo>
                    <a:pt x="142009" y="339436"/>
                    <a:pt x="168852" y="350693"/>
                    <a:pt x="206952" y="361084"/>
                  </a:cubicBezTo>
                  <a:cubicBezTo>
                    <a:pt x="210416" y="361084"/>
                    <a:pt x="215611" y="363682"/>
                    <a:pt x="224270" y="365414"/>
                  </a:cubicBezTo>
                  <a:close/>
                  <a:moveTo>
                    <a:pt x="277091" y="452005"/>
                  </a:moveTo>
                  <a:lnTo>
                    <a:pt x="277091" y="679739"/>
                  </a:lnTo>
                  <a:cubicBezTo>
                    <a:pt x="316057" y="679739"/>
                    <a:pt x="348096" y="667616"/>
                    <a:pt x="373207" y="645968"/>
                  </a:cubicBezTo>
                  <a:cubicBezTo>
                    <a:pt x="399184" y="623455"/>
                    <a:pt x="411307" y="595746"/>
                    <a:pt x="411307" y="562841"/>
                  </a:cubicBezTo>
                  <a:cubicBezTo>
                    <a:pt x="411307" y="529937"/>
                    <a:pt x="401782" y="508289"/>
                    <a:pt x="383598" y="491837"/>
                  </a:cubicBezTo>
                  <a:cubicBezTo>
                    <a:pt x="365414" y="475384"/>
                    <a:pt x="335107" y="463261"/>
                    <a:pt x="292677" y="455468"/>
                  </a:cubicBezTo>
                  <a:cubicBezTo>
                    <a:pt x="290080" y="455468"/>
                    <a:pt x="284884" y="453737"/>
                    <a:pt x="276225" y="452871"/>
                  </a:cubicBezTo>
                  <a:close/>
                </a:path>
              </a:pathLst>
            </a:custGeom>
            <a:grpFill/>
            <a:ln w="0"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id="{6F61891E-2859-59D6-882F-90F58079B233}"/>
              </a:ext>
            </a:extLst>
          </p:cNvPr>
          <p:cNvGrpSpPr/>
          <p:nvPr/>
        </p:nvGrpSpPr>
        <p:grpSpPr>
          <a:xfrm>
            <a:off x="6702930" y="3491649"/>
            <a:ext cx="1332028" cy="1331078"/>
            <a:chOff x="7405167" y="3793982"/>
            <a:chExt cx="1332028" cy="1331078"/>
          </a:xfrm>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06190E-8670-12BA-77DC-C526953A7142}"/>
                </a:ext>
              </a:extLst>
            </p:cNvPr>
            <p:cNvSpPr/>
            <p:nvPr/>
          </p:nvSpPr>
          <p:spPr>
            <a:xfrm>
              <a:off x="7405167" y="3793982"/>
              <a:ext cx="1332028" cy="1331078"/>
            </a:xfrm>
            <a:prstGeom prst="ellipse">
              <a:avLst/>
            </a:prstGeom>
            <a:solidFill>
              <a:srgbClr val="5F7F0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endParaRPr lang="en-US" sz="2300" dirty="0">
                <a:solidFill>
                  <a:schemeClr val="bg1"/>
                </a:solidFill>
                <a:latin typeface="Century Gothic" panose="020B0502020202020204" pitchFamily="34" charset="0"/>
              </a:endParaRPr>
            </a:p>
          </p:txBody>
        </p:sp>
        <p:grpSp>
          <p:nvGrpSpPr>
            <p:cNvPr id="90" name="Graphic 2">
              <a:extLst>
                <a:ext uri="{FF2B5EF4-FFF2-40B4-BE49-F238E27FC236}">
                  <a16:creationId xmlns:a16="http://schemas.microsoft.com/office/drawing/2014/main" id="{F7B09157-2E74-6372-DE82-CBBE6631DE79}"/>
                </a:ext>
              </a:extLst>
            </p:cNvPr>
            <p:cNvGrpSpPr/>
            <p:nvPr/>
          </p:nvGrpSpPr>
          <p:grpSpPr>
            <a:xfrm>
              <a:off x="7462446" y="4020221"/>
              <a:ext cx="1187914" cy="826963"/>
              <a:chOff x="3646343" y="657225"/>
              <a:chExt cx="2436719" cy="1696315"/>
            </a:xfrm>
            <a:solidFill>
              <a:schemeClr val="bg1"/>
            </a:solidFill>
          </p:grpSpPr>
          <p:sp>
            <p:nvSpPr>
              <p:cNvPr id="91" name="Freeform 90">
                <a:extLst>
                  <a:ext uri="{FF2B5EF4-FFF2-40B4-BE49-F238E27FC236}">
                    <a16:creationId xmlns:a16="http://schemas.microsoft.com/office/drawing/2014/main" id="{5DCD7D91-C726-C4F9-46B1-724B702B443A}"/>
                  </a:ext>
                </a:extLst>
              </p:cNvPr>
              <p:cNvSpPr/>
              <p:nvPr/>
            </p:nvSpPr>
            <p:spPr>
              <a:xfrm>
                <a:off x="3646343" y="1505232"/>
                <a:ext cx="2436719" cy="848308"/>
              </a:xfrm>
              <a:custGeom>
                <a:avLst/>
                <a:gdLst>
                  <a:gd name="connsiteX0" fmla="*/ 410441 w 2436719"/>
                  <a:gd name="connsiteY0" fmla="*/ 177229 h 848308"/>
                  <a:gd name="connsiteX1" fmla="*/ 603539 w 2436719"/>
                  <a:gd name="connsiteY1" fmla="*/ 130470 h 848308"/>
                  <a:gd name="connsiteX2" fmla="*/ 976745 w 2436719"/>
                  <a:gd name="connsiteY2" fmla="*/ 152118 h 848308"/>
                  <a:gd name="connsiteX3" fmla="*/ 1427018 w 2436719"/>
                  <a:gd name="connsiteY3" fmla="*/ 191950 h 848308"/>
                  <a:gd name="connsiteX4" fmla="*/ 1539586 w 2436719"/>
                  <a:gd name="connsiteY4" fmla="*/ 198011 h 848308"/>
                  <a:gd name="connsiteX5" fmla="*/ 1616652 w 2436719"/>
                  <a:gd name="connsiteY5" fmla="*/ 301054 h 848308"/>
                  <a:gd name="connsiteX6" fmla="*/ 1616652 w 2436719"/>
                  <a:gd name="connsiteY6" fmla="*/ 378986 h 848308"/>
                  <a:gd name="connsiteX7" fmla="*/ 1671205 w 2436719"/>
                  <a:gd name="connsiteY7" fmla="*/ 327032 h 848308"/>
                  <a:gd name="connsiteX8" fmla="*/ 1703243 w 2436719"/>
                  <a:gd name="connsiteY8" fmla="*/ 299322 h 848308"/>
                  <a:gd name="connsiteX9" fmla="*/ 2298123 w 2436719"/>
                  <a:gd name="connsiteY9" fmla="*/ 13572 h 848308"/>
                  <a:gd name="connsiteX10" fmla="*/ 2425412 w 2436719"/>
                  <a:gd name="connsiteY10" fmla="*/ 47343 h 848308"/>
                  <a:gd name="connsiteX11" fmla="*/ 2396837 w 2436719"/>
                  <a:gd name="connsiteY11" fmla="*/ 140861 h 848308"/>
                  <a:gd name="connsiteX12" fmla="*/ 2062596 w 2436719"/>
                  <a:gd name="connsiteY12" fmla="*/ 371193 h 848308"/>
                  <a:gd name="connsiteX13" fmla="*/ 1545648 w 2436719"/>
                  <a:gd name="connsiteY13" fmla="*/ 694177 h 848308"/>
                  <a:gd name="connsiteX14" fmla="*/ 1144732 w 2436719"/>
                  <a:gd name="connsiteY14" fmla="*/ 750461 h 848308"/>
                  <a:gd name="connsiteX15" fmla="*/ 518680 w 2436719"/>
                  <a:gd name="connsiteY15" fmla="*/ 699373 h 848308"/>
                  <a:gd name="connsiteX16" fmla="*/ 439016 w 2436719"/>
                  <a:gd name="connsiteY16" fmla="*/ 707166 h 848308"/>
                  <a:gd name="connsiteX17" fmla="*/ 411307 w 2436719"/>
                  <a:gd name="connsiteY17" fmla="*/ 740936 h 848308"/>
                  <a:gd name="connsiteX18" fmla="*/ 411307 w 2436719"/>
                  <a:gd name="connsiteY18" fmla="*/ 814538 h 848308"/>
                  <a:gd name="connsiteX19" fmla="*/ 378402 w 2436719"/>
                  <a:gd name="connsiteY19" fmla="*/ 848309 h 848308"/>
                  <a:gd name="connsiteX20" fmla="*/ 32039 w 2436719"/>
                  <a:gd name="connsiteY20" fmla="*/ 848309 h 848308"/>
                  <a:gd name="connsiteX21" fmla="*/ 0 w 2436719"/>
                  <a:gd name="connsiteY21" fmla="*/ 816270 h 848308"/>
                  <a:gd name="connsiteX22" fmla="*/ 0 w 2436719"/>
                  <a:gd name="connsiteY22" fmla="*/ 89772 h 848308"/>
                  <a:gd name="connsiteX23" fmla="*/ 33770 w 2436719"/>
                  <a:gd name="connsiteY23" fmla="*/ 56002 h 848308"/>
                  <a:gd name="connsiteX24" fmla="*/ 376670 w 2436719"/>
                  <a:gd name="connsiteY24" fmla="*/ 56002 h 848308"/>
                  <a:gd name="connsiteX25" fmla="*/ 411307 w 2436719"/>
                  <a:gd name="connsiteY25" fmla="*/ 90638 h 848308"/>
                  <a:gd name="connsiteX26" fmla="*/ 411307 w 2436719"/>
                  <a:gd name="connsiteY26" fmla="*/ 178095 h 848308"/>
                  <a:gd name="connsiteX27" fmla="*/ 369743 w 2436719"/>
                  <a:gd name="connsiteY27" fmla="*/ 807611 h 848308"/>
                  <a:gd name="connsiteX28" fmla="*/ 369743 w 2436719"/>
                  <a:gd name="connsiteY28" fmla="*/ 634429 h 848308"/>
                  <a:gd name="connsiteX29" fmla="*/ 387927 w 2436719"/>
                  <a:gd name="connsiteY29" fmla="*/ 582475 h 848308"/>
                  <a:gd name="connsiteX30" fmla="*/ 410441 w 2436719"/>
                  <a:gd name="connsiteY30" fmla="*/ 632697 h 848308"/>
                  <a:gd name="connsiteX31" fmla="*/ 452871 w 2436719"/>
                  <a:gd name="connsiteY31" fmla="*/ 667334 h 848308"/>
                  <a:gd name="connsiteX32" fmla="*/ 740352 w 2436719"/>
                  <a:gd name="connsiteY32" fmla="*/ 658675 h 848308"/>
                  <a:gd name="connsiteX33" fmla="*/ 1224396 w 2436719"/>
                  <a:gd name="connsiteY33" fmla="*/ 718422 h 848308"/>
                  <a:gd name="connsiteX34" fmla="*/ 1413164 w 2436719"/>
                  <a:gd name="connsiteY34" fmla="*/ 707166 h 848308"/>
                  <a:gd name="connsiteX35" fmla="*/ 1564698 w 2436719"/>
                  <a:gd name="connsiteY35" fmla="*/ 636161 h 848308"/>
                  <a:gd name="connsiteX36" fmla="*/ 2376921 w 2436719"/>
                  <a:gd name="connsiteY36" fmla="*/ 102761 h 848308"/>
                  <a:gd name="connsiteX37" fmla="*/ 2389043 w 2436719"/>
                  <a:gd name="connsiteY37" fmla="*/ 70722 h 848308"/>
                  <a:gd name="connsiteX38" fmla="*/ 2349212 w 2436719"/>
                  <a:gd name="connsiteY38" fmla="*/ 42147 h 848308"/>
                  <a:gd name="connsiteX39" fmla="*/ 2308514 w 2436719"/>
                  <a:gd name="connsiteY39" fmla="*/ 53404 h 848308"/>
                  <a:gd name="connsiteX40" fmla="*/ 1735282 w 2436719"/>
                  <a:gd name="connsiteY40" fmla="*/ 328763 h 848308"/>
                  <a:gd name="connsiteX41" fmla="*/ 1699780 w 2436719"/>
                  <a:gd name="connsiteY41" fmla="*/ 357338 h 848308"/>
                  <a:gd name="connsiteX42" fmla="*/ 1549977 w 2436719"/>
                  <a:gd name="connsiteY42" fmla="*/ 436136 h 848308"/>
                  <a:gd name="connsiteX43" fmla="*/ 1191491 w 2436719"/>
                  <a:gd name="connsiteY43" fmla="*/ 450857 h 848308"/>
                  <a:gd name="connsiteX44" fmla="*/ 963757 w 2436719"/>
                  <a:gd name="connsiteY44" fmla="*/ 461248 h 848308"/>
                  <a:gd name="connsiteX45" fmla="*/ 928255 w 2436719"/>
                  <a:gd name="connsiteY45" fmla="*/ 443929 h 848308"/>
                  <a:gd name="connsiteX46" fmla="*/ 959427 w 2436719"/>
                  <a:gd name="connsiteY46" fmla="*/ 420550 h 848308"/>
                  <a:gd name="connsiteX47" fmla="*/ 1314450 w 2436719"/>
                  <a:gd name="connsiteY47" fmla="*/ 405829 h 848308"/>
                  <a:gd name="connsiteX48" fmla="*/ 1525732 w 2436719"/>
                  <a:gd name="connsiteY48" fmla="*/ 398036 h 848308"/>
                  <a:gd name="connsiteX49" fmla="*/ 1562966 w 2436719"/>
                  <a:gd name="connsiteY49" fmla="*/ 382450 h 848308"/>
                  <a:gd name="connsiteX50" fmla="*/ 1569893 w 2436719"/>
                  <a:gd name="connsiteY50" fmla="*/ 275943 h 848308"/>
                  <a:gd name="connsiteX51" fmla="*/ 1488498 w 2436719"/>
                  <a:gd name="connsiteY51" fmla="*/ 230916 h 848308"/>
                  <a:gd name="connsiteX52" fmla="*/ 1280680 w 2436719"/>
                  <a:gd name="connsiteY52" fmla="*/ 238709 h 848308"/>
                  <a:gd name="connsiteX53" fmla="*/ 1013980 w 2436719"/>
                  <a:gd name="connsiteY53" fmla="*/ 205804 h 848308"/>
                  <a:gd name="connsiteX54" fmla="*/ 739486 w 2436719"/>
                  <a:gd name="connsiteY54" fmla="*/ 158179 h 848308"/>
                  <a:gd name="connsiteX55" fmla="*/ 477116 w 2436719"/>
                  <a:gd name="connsiteY55" fmla="*/ 204072 h 848308"/>
                  <a:gd name="connsiteX56" fmla="*/ 408709 w 2436719"/>
                  <a:gd name="connsiteY56" fmla="*/ 284602 h 848308"/>
                  <a:gd name="connsiteX57" fmla="*/ 387061 w 2436719"/>
                  <a:gd name="connsiteY57" fmla="*/ 311445 h 848308"/>
                  <a:gd name="connsiteX58" fmla="*/ 369743 w 2436719"/>
                  <a:gd name="connsiteY58" fmla="*/ 283736 h 848308"/>
                  <a:gd name="connsiteX59" fmla="*/ 368877 w 2436719"/>
                  <a:gd name="connsiteY59" fmla="*/ 186754 h 848308"/>
                  <a:gd name="connsiteX60" fmla="*/ 280555 w 2436719"/>
                  <a:gd name="connsiteY60" fmla="*/ 98432 h 848308"/>
                  <a:gd name="connsiteX61" fmla="*/ 243320 w 2436719"/>
                  <a:gd name="connsiteY61" fmla="*/ 137397 h 848308"/>
                  <a:gd name="connsiteX62" fmla="*/ 243320 w 2436719"/>
                  <a:gd name="connsiteY62" fmla="*/ 775572 h 848308"/>
                  <a:gd name="connsiteX63" fmla="*/ 245052 w 2436719"/>
                  <a:gd name="connsiteY63" fmla="*/ 809343 h 848308"/>
                  <a:gd name="connsiteX64" fmla="*/ 367145 w 2436719"/>
                  <a:gd name="connsiteY64" fmla="*/ 809343 h 848308"/>
                  <a:gd name="connsiteX65" fmla="*/ 41564 w 2436719"/>
                  <a:gd name="connsiteY65" fmla="*/ 454320 h 848308"/>
                  <a:gd name="connsiteX66" fmla="*/ 41564 w 2436719"/>
                  <a:gd name="connsiteY66" fmla="*/ 773841 h 848308"/>
                  <a:gd name="connsiteX67" fmla="*/ 77932 w 2436719"/>
                  <a:gd name="connsiteY67" fmla="*/ 809343 h 848308"/>
                  <a:gd name="connsiteX68" fmla="*/ 181841 w 2436719"/>
                  <a:gd name="connsiteY68" fmla="*/ 809343 h 848308"/>
                  <a:gd name="connsiteX69" fmla="*/ 207818 w 2436719"/>
                  <a:gd name="connsiteY69" fmla="*/ 784232 h 848308"/>
                  <a:gd name="connsiteX70" fmla="*/ 207818 w 2436719"/>
                  <a:gd name="connsiteY70" fmla="*/ 125275 h 848308"/>
                  <a:gd name="connsiteX71" fmla="*/ 180975 w 2436719"/>
                  <a:gd name="connsiteY71" fmla="*/ 96700 h 848308"/>
                  <a:gd name="connsiteX72" fmla="*/ 80530 w 2436719"/>
                  <a:gd name="connsiteY72" fmla="*/ 96700 h 848308"/>
                  <a:gd name="connsiteX73" fmla="*/ 42430 w 2436719"/>
                  <a:gd name="connsiteY73" fmla="*/ 135666 h 848308"/>
                  <a:gd name="connsiteX74" fmla="*/ 42430 w 2436719"/>
                  <a:gd name="connsiteY74" fmla="*/ 455186 h 8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436719" h="848308">
                    <a:moveTo>
                      <a:pt x="410441" y="177229"/>
                    </a:moveTo>
                    <a:cubicBezTo>
                      <a:pt x="477982" y="160777"/>
                      <a:pt x="540327" y="144325"/>
                      <a:pt x="603539" y="130470"/>
                    </a:cubicBezTo>
                    <a:cubicBezTo>
                      <a:pt x="729961" y="102761"/>
                      <a:pt x="856384" y="109688"/>
                      <a:pt x="976745" y="152118"/>
                    </a:cubicBezTo>
                    <a:cubicBezTo>
                      <a:pt x="1124816" y="204072"/>
                      <a:pt x="1274618" y="201475"/>
                      <a:pt x="1427018" y="191950"/>
                    </a:cubicBezTo>
                    <a:cubicBezTo>
                      <a:pt x="1464252" y="189352"/>
                      <a:pt x="1503218" y="189352"/>
                      <a:pt x="1539586" y="198011"/>
                    </a:cubicBezTo>
                    <a:cubicBezTo>
                      <a:pt x="1591541" y="209268"/>
                      <a:pt x="1616652" y="248234"/>
                      <a:pt x="1616652" y="301054"/>
                    </a:cubicBezTo>
                    <a:cubicBezTo>
                      <a:pt x="1616652" y="324434"/>
                      <a:pt x="1616652" y="347813"/>
                      <a:pt x="1616652" y="378986"/>
                    </a:cubicBezTo>
                    <a:cubicBezTo>
                      <a:pt x="1636568" y="359936"/>
                      <a:pt x="1653887" y="343484"/>
                      <a:pt x="1671205" y="327032"/>
                    </a:cubicBezTo>
                    <a:cubicBezTo>
                      <a:pt x="1681596" y="317507"/>
                      <a:pt x="1691121" y="305384"/>
                      <a:pt x="1703243" y="299322"/>
                    </a:cubicBezTo>
                    <a:cubicBezTo>
                      <a:pt x="1901537" y="203207"/>
                      <a:pt x="2098964" y="108822"/>
                      <a:pt x="2298123" y="13572"/>
                    </a:cubicBezTo>
                    <a:cubicBezTo>
                      <a:pt x="2353541" y="-13271"/>
                      <a:pt x="2400300" y="584"/>
                      <a:pt x="2425412" y="47343"/>
                    </a:cubicBezTo>
                    <a:cubicBezTo>
                      <a:pt x="2446194" y="86309"/>
                      <a:pt x="2439266" y="111420"/>
                      <a:pt x="2396837" y="140861"/>
                    </a:cubicBezTo>
                    <a:cubicBezTo>
                      <a:pt x="2286000" y="217927"/>
                      <a:pt x="2176030" y="297591"/>
                      <a:pt x="2062596" y="371193"/>
                    </a:cubicBezTo>
                    <a:cubicBezTo>
                      <a:pt x="1892012" y="481163"/>
                      <a:pt x="1717098" y="585938"/>
                      <a:pt x="1545648" y="694177"/>
                    </a:cubicBezTo>
                    <a:cubicBezTo>
                      <a:pt x="1420091" y="772975"/>
                      <a:pt x="1284143" y="772109"/>
                      <a:pt x="1144732" y="750461"/>
                    </a:cubicBezTo>
                    <a:cubicBezTo>
                      <a:pt x="936914" y="719288"/>
                      <a:pt x="729961" y="682054"/>
                      <a:pt x="518680" y="699373"/>
                    </a:cubicBezTo>
                    <a:cubicBezTo>
                      <a:pt x="491836" y="701970"/>
                      <a:pt x="465859" y="704568"/>
                      <a:pt x="439016" y="707166"/>
                    </a:cubicBezTo>
                    <a:cubicBezTo>
                      <a:pt x="419100" y="708897"/>
                      <a:pt x="410441" y="720154"/>
                      <a:pt x="411307" y="740936"/>
                    </a:cubicBezTo>
                    <a:cubicBezTo>
                      <a:pt x="412173" y="765182"/>
                      <a:pt x="411307" y="790293"/>
                      <a:pt x="411307" y="814538"/>
                    </a:cubicBezTo>
                    <a:cubicBezTo>
                      <a:pt x="411307" y="837052"/>
                      <a:pt x="404380" y="848309"/>
                      <a:pt x="378402" y="848309"/>
                    </a:cubicBezTo>
                    <a:cubicBezTo>
                      <a:pt x="263236" y="847443"/>
                      <a:pt x="147205" y="847443"/>
                      <a:pt x="32039" y="848309"/>
                    </a:cubicBezTo>
                    <a:cubicBezTo>
                      <a:pt x="8659" y="848309"/>
                      <a:pt x="0" y="838784"/>
                      <a:pt x="0" y="816270"/>
                    </a:cubicBezTo>
                    <a:cubicBezTo>
                      <a:pt x="0" y="573816"/>
                      <a:pt x="0" y="332227"/>
                      <a:pt x="0" y="89772"/>
                    </a:cubicBezTo>
                    <a:cubicBezTo>
                      <a:pt x="0" y="66393"/>
                      <a:pt x="8659" y="55136"/>
                      <a:pt x="33770" y="56002"/>
                    </a:cubicBezTo>
                    <a:cubicBezTo>
                      <a:pt x="148070" y="56002"/>
                      <a:pt x="262370" y="56002"/>
                      <a:pt x="376670" y="56002"/>
                    </a:cubicBezTo>
                    <a:cubicBezTo>
                      <a:pt x="401782" y="56002"/>
                      <a:pt x="411307" y="67259"/>
                      <a:pt x="411307" y="90638"/>
                    </a:cubicBezTo>
                    <a:cubicBezTo>
                      <a:pt x="411307" y="118347"/>
                      <a:pt x="411307" y="146057"/>
                      <a:pt x="411307" y="178095"/>
                    </a:cubicBezTo>
                    <a:close/>
                    <a:moveTo>
                      <a:pt x="369743" y="807611"/>
                    </a:moveTo>
                    <a:cubicBezTo>
                      <a:pt x="369743" y="747864"/>
                      <a:pt x="368877" y="691579"/>
                      <a:pt x="369743" y="634429"/>
                    </a:cubicBezTo>
                    <a:cubicBezTo>
                      <a:pt x="369743" y="615379"/>
                      <a:pt x="356755" y="583341"/>
                      <a:pt x="387927" y="582475"/>
                    </a:cubicBezTo>
                    <a:cubicBezTo>
                      <a:pt x="418234" y="581609"/>
                      <a:pt x="408709" y="613647"/>
                      <a:pt x="410441" y="632697"/>
                    </a:cubicBezTo>
                    <a:cubicBezTo>
                      <a:pt x="413039" y="669066"/>
                      <a:pt x="416502" y="669066"/>
                      <a:pt x="452871" y="667334"/>
                    </a:cubicBezTo>
                    <a:cubicBezTo>
                      <a:pt x="548986" y="662138"/>
                      <a:pt x="645102" y="650016"/>
                      <a:pt x="740352" y="658675"/>
                    </a:cubicBezTo>
                    <a:cubicBezTo>
                      <a:pt x="902277" y="671663"/>
                      <a:pt x="1062471" y="700238"/>
                      <a:pt x="1224396" y="718422"/>
                    </a:cubicBezTo>
                    <a:cubicBezTo>
                      <a:pt x="1286741" y="725350"/>
                      <a:pt x="1351684" y="733143"/>
                      <a:pt x="1413164" y="707166"/>
                    </a:cubicBezTo>
                    <a:cubicBezTo>
                      <a:pt x="1464252" y="685518"/>
                      <a:pt x="1516207" y="663004"/>
                      <a:pt x="1564698" y="636161"/>
                    </a:cubicBezTo>
                    <a:cubicBezTo>
                      <a:pt x="1848716" y="478566"/>
                      <a:pt x="2111087" y="286334"/>
                      <a:pt x="2376921" y="102761"/>
                    </a:cubicBezTo>
                    <a:cubicBezTo>
                      <a:pt x="2384714" y="96700"/>
                      <a:pt x="2392507" y="75918"/>
                      <a:pt x="2389043" y="70722"/>
                    </a:cubicBezTo>
                    <a:cubicBezTo>
                      <a:pt x="2379518" y="57734"/>
                      <a:pt x="2363932" y="45611"/>
                      <a:pt x="2349212" y="42147"/>
                    </a:cubicBezTo>
                    <a:cubicBezTo>
                      <a:pt x="2337089" y="39550"/>
                      <a:pt x="2321503" y="47343"/>
                      <a:pt x="2308514" y="53404"/>
                    </a:cubicBezTo>
                    <a:cubicBezTo>
                      <a:pt x="2117148" y="145191"/>
                      <a:pt x="1925782" y="236977"/>
                      <a:pt x="1735282" y="328763"/>
                    </a:cubicBezTo>
                    <a:cubicBezTo>
                      <a:pt x="1721427" y="335691"/>
                      <a:pt x="1708439" y="345216"/>
                      <a:pt x="1699780" y="357338"/>
                    </a:cubicBezTo>
                    <a:cubicBezTo>
                      <a:pt x="1661680" y="407561"/>
                      <a:pt x="1609725" y="431807"/>
                      <a:pt x="1549977" y="436136"/>
                    </a:cubicBezTo>
                    <a:cubicBezTo>
                      <a:pt x="1430482" y="443063"/>
                      <a:pt x="1310987" y="445661"/>
                      <a:pt x="1191491" y="450857"/>
                    </a:cubicBezTo>
                    <a:cubicBezTo>
                      <a:pt x="1115291" y="454320"/>
                      <a:pt x="1039091" y="456918"/>
                      <a:pt x="963757" y="461248"/>
                    </a:cubicBezTo>
                    <a:cubicBezTo>
                      <a:pt x="946439" y="462113"/>
                      <a:pt x="928255" y="464711"/>
                      <a:pt x="928255" y="443929"/>
                    </a:cubicBezTo>
                    <a:cubicBezTo>
                      <a:pt x="928255" y="436136"/>
                      <a:pt x="948171" y="420550"/>
                      <a:pt x="959427" y="420550"/>
                    </a:cubicBezTo>
                    <a:cubicBezTo>
                      <a:pt x="1078057" y="414488"/>
                      <a:pt x="1196687" y="410159"/>
                      <a:pt x="1314450" y="405829"/>
                    </a:cubicBezTo>
                    <a:cubicBezTo>
                      <a:pt x="1384589" y="403232"/>
                      <a:pt x="1455593" y="401500"/>
                      <a:pt x="1525732" y="398036"/>
                    </a:cubicBezTo>
                    <a:cubicBezTo>
                      <a:pt x="1538721" y="398036"/>
                      <a:pt x="1561234" y="389377"/>
                      <a:pt x="1562966" y="382450"/>
                    </a:cubicBezTo>
                    <a:cubicBezTo>
                      <a:pt x="1569027" y="346947"/>
                      <a:pt x="1577687" y="308848"/>
                      <a:pt x="1569893" y="275943"/>
                    </a:cubicBezTo>
                    <a:cubicBezTo>
                      <a:pt x="1562100" y="240441"/>
                      <a:pt x="1524000" y="230050"/>
                      <a:pt x="1488498" y="230916"/>
                    </a:cubicBezTo>
                    <a:cubicBezTo>
                      <a:pt x="1419225" y="231782"/>
                      <a:pt x="1349952" y="230916"/>
                      <a:pt x="1280680" y="238709"/>
                    </a:cubicBezTo>
                    <a:cubicBezTo>
                      <a:pt x="1188893" y="248234"/>
                      <a:pt x="1100571" y="231782"/>
                      <a:pt x="1013980" y="205804"/>
                    </a:cubicBezTo>
                    <a:cubicBezTo>
                      <a:pt x="923925" y="178961"/>
                      <a:pt x="833005" y="150386"/>
                      <a:pt x="739486" y="158179"/>
                    </a:cubicBezTo>
                    <a:cubicBezTo>
                      <a:pt x="651164" y="165107"/>
                      <a:pt x="564573" y="187620"/>
                      <a:pt x="477116" y="204072"/>
                    </a:cubicBezTo>
                    <a:cubicBezTo>
                      <a:pt x="432955" y="211866"/>
                      <a:pt x="400050" y="229184"/>
                      <a:pt x="408709" y="284602"/>
                    </a:cubicBezTo>
                    <a:cubicBezTo>
                      <a:pt x="409575" y="292395"/>
                      <a:pt x="394855" y="301920"/>
                      <a:pt x="387061" y="311445"/>
                    </a:cubicBezTo>
                    <a:cubicBezTo>
                      <a:pt x="381000" y="301920"/>
                      <a:pt x="370609" y="293261"/>
                      <a:pt x="369743" y="283736"/>
                    </a:cubicBezTo>
                    <a:cubicBezTo>
                      <a:pt x="367145" y="251697"/>
                      <a:pt x="368877" y="218793"/>
                      <a:pt x="368877" y="186754"/>
                    </a:cubicBezTo>
                    <a:cubicBezTo>
                      <a:pt x="368877" y="97566"/>
                      <a:pt x="368877" y="98432"/>
                      <a:pt x="280555" y="98432"/>
                    </a:cubicBezTo>
                    <a:cubicBezTo>
                      <a:pt x="250248" y="98432"/>
                      <a:pt x="243320" y="108822"/>
                      <a:pt x="243320" y="137397"/>
                    </a:cubicBezTo>
                    <a:cubicBezTo>
                      <a:pt x="244186" y="350411"/>
                      <a:pt x="243320" y="563425"/>
                      <a:pt x="243320" y="775572"/>
                    </a:cubicBezTo>
                    <a:cubicBezTo>
                      <a:pt x="243320" y="785963"/>
                      <a:pt x="244186" y="797220"/>
                      <a:pt x="245052" y="809343"/>
                    </a:cubicBezTo>
                    <a:lnTo>
                      <a:pt x="367145" y="809343"/>
                    </a:lnTo>
                    <a:close/>
                    <a:moveTo>
                      <a:pt x="41564" y="454320"/>
                    </a:moveTo>
                    <a:cubicBezTo>
                      <a:pt x="41564" y="560827"/>
                      <a:pt x="41564" y="667334"/>
                      <a:pt x="41564" y="773841"/>
                    </a:cubicBezTo>
                    <a:cubicBezTo>
                      <a:pt x="41564" y="802416"/>
                      <a:pt x="50223" y="811075"/>
                      <a:pt x="77932" y="809343"/>
                    </a:cubicBezTo>
                    <a:cubicBezTo>
                      <a:pt x="112568" y="806745"/>
                      <a:pt x="147205" y="808477"/>
                      <a:pt x="181841" y="809343"/>
                    </a:cubicBezTo>
                    <a:cubicBezTo>
                      <a:pt x="200891" y="809343"/>
                      <a:pt x="207818" y="803282"/>
                      <a:pt x="207818" y="784232"/>
                    </a:cubicBezTo>
                    <a:cubicBezTo>
                      <a:pt x="207818" y="564291"/>
                      <a:pt x="207818" y="345216"/>
                      <a:pt x="207818" y="125275"/>
                    </a:cubicBezTo>
                    <a:cubicBezTo>
                      <a:pt x="207818" y="105359"/>
                      <a:pt x="200891" y="96700"/>
                      <a:pt x="180975" y="96700"/>
                    </a:cubicBezTo>
                    <a:cubicBezTo>
                      <a:pt x="147205" y="96700"/>
                      <a:pt x="113434" y="98432"/>
                      <a:pt x="80530" y="96700"/>
                    </a:cubicBezTo>
                    <a:cubicBezTo>
                      <a:pt x="50223" y="94968"/>
                      <a:pt x="42430" y="106225"/>
                      <a:pt x="42430" y="135666"/>
                    </a:cubicBezTo>
                    <a:cubicBezTo>
                      <a:pt x="44161" y="242173"/>
                      <a:pt x="42430" y="348679"/>
                      <a:pt x="42430" y="455186"/>
                    </a:cubicBezTo>
                    <a:close/>
                  </a:path>
                </a:pathLst>
              </a:custGeom>
              <a:grp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519DA87-A247-D419-9335-0B3E5CAAB603}"/>
                  </a:ext>
                </a:extLst>
              </p:cNvPr>
              <p:cNvSpPr/>
              <p:nvPr/>
            </p:nvSpPr>
            <p:spPr>
              <a:xfrm>
                <a:off x="4830040" y="1017443"/>
                <a:ext cx="437284" cy="443345"/>
              </a:xfrm>
              <a:custGeom>
                <a:avLst/>
                <a:gdLst>
                  <a:gd name="connsiteX0" fmla="*/ 193964 w 437284"/>
                  <a:gd name="connsiteY0" fmla="*/ 200891 h 443345"/>
                  <a:gd name="connsiteX1" fmla="*/ 193964 w 437284"/>
                  <a:gd name="connsiteY1" fmla="*/ 58882 h 443345"/>
                  <a:gd name="connsiteX2" fmla="*/ 194830 w 437284"/>
                  <a:gd name="connsiteY2" fmla="*/ 28575 h 443345"/>
                  <a:gd name="connsiteX3" fmla="*/ 218209 w 437284"/>
                  <a:gd name="connsiteY3" fmla="*/ 0 h 443345"/>
                  <a:gd name="connsiteX4" fmla="*/ 236393 w 437284"/>
                  <a:gd name="connsiteY4" fmla="*/ 28575 h 443345"/>
                  <a:gd name="connsiteX5" fmla="*/ 236393 w 437284"/>
                  <a:gd name="connsiteY5" fmla="*/ 162791 h 443345"/>
                  <a:gd name="connsiteX6" fmla="*/ 273627 w 437284"/>
                  <a:gd name="connsiteY6" fmla="*/ 200891 h 443345"/>
                  <a:gd name="connsiteX7" fmla="*/ 404380 w 437284"/>
                  <a:gd name="connsiteY7" fmla="*/ 200891 h 443345"/>
                  <a:gd name="connsiteX8" fmla="*/ 437284 w 437284"/>
                  <a:gd name="connsiteY8" fmla="*/ 221673 h 443345"/>
                  <a:gd name="connsiteX9" fmla="*/ 404380 w 437284"/>
                  <a:gd name="connsiteY9" fmla="*/ 242455 h 443345"/>
                  <a:gd name="connsiteX10" fmla="*/ 277091 w 437284"/>
                  <a:gd name="connsiteY10" fmla="*/ 242455 h 443345"/>
                  <a:gd name="connsiteX11" fmla="*/ 236393 w 437284"/>
                  <a:gd name="connsiteY11" fmla="*/ 284884 h 443345"/>
                  <a:gd name="connsiteX12" fmla="*/ 236393 w 437284"/>
                  <a:gd name="connsiteY12" fmla="*/ 406111 h 443345"/>
                  <a:gd name="connsiteX13" fmla="*/ 217343 w 437284"/>
                  <a:gd name="connsiteY13" fmla="*/ 443345 h 443345"/>
                  <a:gd name="connsiteX14" fmla="*/ 195695 w 437284"/>
                  <a:gd name="connsiteY14" fmla="*/ 405245 h 443345"/>
                  <a:gd name="connsiteX15" fmla="*/ 195695 w 437284"/>
                  <a:gd name="connsiteY15" fmla="*/ 277957 h 443345"/>
                  <a:gd name="connsiteX16" fmla="*/ 161059 w 437284"/>
                  <a:gd name="connsiteY16" fmla="*/ 244186 h 443345"/>
                  <a:gd name="connsiteX17" fmla="*/ 43295 w 437284"/>
                  <a:gd name="connsiteY17" fmla="*/ 244186 h 443345"/>
                  <a:gd name="connsiteX18" fmla="*/ 0 w 437284"/>
                  <a:gd name="connsiteY18" fmla="*/ 221673 h 443345"/>
                  <a:gd name="connsiteX19" fmla="*/ 41564 w 437284"/>
                  <a:gd name="connsiteY19" fmla="*/ 200891 h 443345"/>
                  <a:gd name="connsiteX20" fmla="*/ 194830 w 437284"/>
                  <a:gd name="connsiteY20" fmla="*/ 200891 h 44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284" h="443345">
                    <a:moveTo>
                      <a:pt x="193964" y="200891"/>
                    </a:moveTo>
                    <a:cubicBezTo>
                      <a:pt x="193964" y="149802"/>
                      <a:pt x="193964" y="104775"/>
                      <a:pt x="193964" y="58882"/>
                    </a:cubicBezTo>
                    <a:cubicBezTo>
                      <a:pt x="193964" y="48491"/>
                      <a:pt x="191366" y="37234"/>
                      <a:pt x="194830" y="28575"/>
                    </a:cubicBezTo>
                    <a:cubicBezTo>
                      <a:pt x="200025" y="18184"/>
                      <a:pt x="209550" y="9525"/>
                      <a:pt x="218209" y="0"/>
                    </a:cubicBezTo>
                    <a:cubicBezTo>
                      <a:pt x="224270" y="9525"/>
                      <a:pt x="235527" y="19050"/>
                      <a:pt x="236393" y="28575"/>
                    </a:cubicBezTo>
                    <a:cubicBezTo>
                      <a:pt x="238125" y="73602"/>
                      <a:pt x="238991" y="118630"/>
                      <a:pt x="236393" y="162791"/>
                    </a:cubicBezTo>
                    <a:cubicBezTo>
                      <a:pt x="234661" y="191366"/>
                      <a:pt x="242455" y="202623"/>
                      <a:pt x="273627" y="200891"/>
                    </a:cubicBezTo>
                    <a:cubicBezTo>
                      <a:pt x="316923" y="198293"/>
                      <a:pt x="361084" y="199159"/>
                      <a:pt x="404380" y="200891"/>
                    </a:cubicBezTo>
                    <a:cubicBezTo>
                      <a:pt x="415636" y="200891"/>
                      <a:pt x="426027" y="213880"/>
                      <a:pt x="437284" y="221673"/>
                    </a:cubicBezTo>
                    <a:cubicBezTo>
                      <a:pt x="426027" y="228600"/>
                      <a:pt x="415636" y="241589"/>
                      <a:pt x="404380" y="242455"/>
                    </a:cubicBezTo>
                    <a:cubicBezTo>
                      <a:pt x="361950" y="245052"/>
                      <a:pt x="319520" y="245918"/>
                      <a:pt x="277091" y="242455"/>
                    </a:cubicBezTo>
                    <a:cubicBezTo>
                      <a:pt x="243320" y="239857"/>
                      <a:pt x="234661" y="252845"/>
                      <a:pt x="236393" y="284884"/>
                    </a:cubicBezTo>
                    <a:cubicBezTo>
                      <a:pt x="238991" y="324716"/>
                      <a:pt x="238125" y="365414"/>
                      <a:pt x="236393" y="406111"/>
                    </a:cubicBezTo>
                    <a:cubicBezTo>
                      <a:pt x="236393" y="419100"/>
                      <a:pt x="224270" y="430357"/>
                      <a:pt x="217343" y="443345"/>
                    </a:cubicBezTo>
                    <a:cubicBezTo>
                      <a:pt x="209550" y="430357"/>
                      <a:pt x="196561" y="418234"/>
                      <a:pt x="195695" y="405245"/>
                    </a:cubicBezTo>
                    <a:cubicBezTo>
                      <a:pt x="193098" y="362816"/>
                      <a:pt x="193098" y="320386"/>
                      <a:pt x="195695" y="277957"/>
                    </a:cubicBezTo>
                    <a:cubicBezTo>
                      <a:pt x="197427" y="250248"/>
                      <a:pt x="186170" y="243321"/>
                      <a:pt x="161059" y="244186"/>
                    </a:cubicBezTo>
                    <a:cubicBezTo>
                      <a:pt x="122093" y="245918"/>
                      <a:pt x="82261" y="245052"/>
                      <a:pt x="43295" y="244186"/>
                    </a:cubicBezTo>
                    <a:cubicBezTo>
                      <a:pt x="25977" y="244186"/>
                      <a:pt x="0" y="251114"/>
                      <a:pt x="0" y="221673"/>
                    </a:cubicBezTo>
                    <a:cubicBezTo>
                      <a:pt x="0" y="194830"/>
                      <a:pt x="25111" y="201757"/>
                      <a:pt x="41564" y="200891"/>
                    </a:cubicBezTo>
                    <a:cubicBezTo>
                      <a:pt x="90920" y="200891"/>
                      <a:pt x="139411" y="200891"/>
                      <a:pt x="194830" y="200891"/>
                    </a:cubicBezTo>
                    <a:close/>
                  </a:path>
                </a:pathLst>
              </a:custGeom>
              <a:grp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0145663-AB45-0A2D-1280-EA71F72B0733}"/>
                  </a:ext>
                </a:extLst>
              </p:cNvPr>
              <p:cNvSpPr/>
              <p:nvPr/>
            </p:nvSpPr>
            <p:spPr>
              <a:xfrm>
                <a:off x="5152159" y="658956"/>
                <a:ext cx="267565" cy="266700"/>
              </a:xfrm>
              <a:custGeom>
                <a:avLst/>
                <a:gdLst>
                  <a:gd name="connsiteX0" fmla="*/ 114300 w 267565"/>
                  <a:gd name="connsiteY0" fmla="*/ 153266 h 266700"/>
                  <a:gd name="connsiteX1" fmla="*/ 29441 w 267565"/>
                  <a:gd name="connsiteY1" fmla="*/ 152400 h 266700"/>
                  <a:gd name="connsiteX2" fmla="*/ 0 w 267565"/>
                  <a:gd name="connsiteY2" fmla="*/ 133350 h 266700"/>
                  <a:gd name="connsiteX3" fmla="*/ 27709 w 267565"/>
                  <a:gd name="connsiteY3" fmla="*/ 111702 h 266700"/>
                  <a:gd name="connsiteX4" fmla="*/ 47625 w 267565"/>
                  <a:gd name="connsiteY4" fmla="*/ 110836 h 266700"/>
                  <a:gd name="connsiteX5" fmla="*/ 113434 w 267565"/>
                  <a:gd name="connsiteY5" fmla="*/ 42430 h 266700"/>
                  <a:gd name="connsiteX6" fmla="*/ 115166 w 267565"/>
                  <a:gd name="connsiteY6" fmla="*/ 12989 h 266700"/>
                  <a:gd name="connsiteX7" fmla="*/ 135082 w 267565"/>
                  <a:gd name="connsiteY7" fmla="*/ 0 h 266700"/>
                  <a:gd name="connsiteX8" fmla="*/ 150668 w 267565"/>
                  <a:gd name="connsiteY8" fmla="*/ 15586 h 266700"/>
                  <a:gd name="connsiteX9" fmla="*/ 150668 w 267565"/>
                  <a:gd name="connsiteY9" fmla="*/ 76200 h 266700"/>
                  <a:gd name="connsiteX10" fmla="*/ 187036 w 267565"/>
                  <a:gd name="connsiteY10" fmla="*/ 111702 h 266700"/>
                  <a:gd name="connsiteX11" fmla="*/ 244186 w 267565"/>
                  <a:gd name="connsiteY11" fmla="*/ 113434 h 266700"/>
                  <a:gd name="connsiteX12" fmla="*/ 267566 w 267565"/>
                  <a:gd name="connsiteY12" fmla="*/ 131618 h 266700"/>
                  <a:gd name="connsiteX13" fmla="*/ 243321 w 267565"/>
                  <a:gd name="connsiteY13" fmla="*/ 152400 h 266700"/>
                  <a:gd name="connsiteX14" fmla="*/ 176645 w 267565"/>
                  <a:gd name="connsiteY14" fmla="*/ 153266 h 266700"/>
                  <a:gd name="connsiteX15" fmla="*/ 151534 w 267565"/>
                  <a:gd name="connsiteY15" fmla="*/ 178377 h 266700"/>
                  <a:gd name="connsiteX16" fmla="*/ 151534 w 267565"/>
                  <a:gd name="connsiteY16" fmla="*/ 245052 h 266700"/>
                  <a:gd name="connsiteX17" fmla="*/ 135948 w 267565"/>
                  <a:gd name="connsiteY17" fmla="*/ 266700 h 266700"/>
                  <a:gd name="connsiteX18" fmla="*/ 116032 w 267565"/>
                  <a:gd name="connsiteY18" fmla="*/ 245918 h 266700"/>
                  <a:gd name="connsiteX19" fmla="*/ 115166 w 267565"/>
                  <a:gd name="connsiteY19" fmla="*/ 153266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565" h="266700">
                    <a:moveTo>
                      <a:pt x="114300" y="153266"/>
                    </a:moveTo>
                    <a:cubicBezTo>
                      <a:pt x="83127" y="153266"/>
                      <a:pt x="56284" y="154998"/>
                      <a:pt x="29441" y="152400"/>
                    </a:cubicBezTo>
                    <a:cubicBezTo>
                      <a:pt x="19050" y="151534"/>
                      <a:pt x="9525" y="140277"/>
                      <a:pt x="0" y="133350"/>
                    </a:cubicBezTo>
                    <a:cubicBezTo>
                      <a:pt x="9525" y="126423"/>
                      <a:pt x="17318" y="117764"/>
                      <a:pt x="27709" y="111702"/>
                    </a:cubicBezTo>
                    <a:cubicBezTo>
                      <a:pt x="32905" y="109105"/>
                      <a:pt x="40698" y="110836"/>
                      <a:pt x="47625" y="110836"/>
                    </a:cubicBezTo>
                    <a:cubicBezTo>
                      <a:pt x="91501" y="110836"/>
                      <a:pt x="113434" y="88034"/>
                      <a:pt x="113434" y="42430"/>
                    </a:cubicBezTo>
                    <a:cubicBezTo>
                      <a:pt x="113434" y="32039"/>
                      <a:pt x="111702" y="21648"/>
                      <a:pt x="115166" y="12989"/>
                    </a:cubicBezTo>
                    <a:cubicBezTo>
                      <a:pt x="117764" y="6927"/>
                      <a:pt x="128155" y="0"/>
                      <a:pt x="135082" y="0"/>
                    </a:cubicBezTo>
                    <a:cubicBezTo>
                      <a:pt x="141143" y="0"/>
                      <a:pt x="150668" y="9525"/>
                      <a:pt x="150668" y="15586"/>
                    </a:cubicBezTo>
                    <a:cubicBezTo>
                      <a:pt x="152400" y="35502"/>
                      <a:pt x="153266" y="56284"/>
                      <a:pt x="150668" y="76200"/>
                    </a:cubicBezTo>
                    <a:cubicBezTo>
                      <a:pt x="147205" y="105641"/>
                      <a:pt x="160193" y="113434"/>
                      <a:pt x="187036" y="111702"/>
                    </a:cubicBezTo>
                    <a:cubicBezTo>
                      <a:pt x="206086" y="109970"/>
                      <a:pt x="225136" y="109970"/>
                      <a:pt x="244186" y="113434"/>
                    </a:cubicBezTo>
                    <a:cubicBezTo>
                      <a:pt x="252845" y="115166"/>
                      <a:pt x="259773" y="125557"/>
                      <a:pt x="267566" y="131618"/>
                    </a:cubicBezTo>
                    <a:cubicBezTo>
                      <a:pt x="259773" y="139411"/>
                      <a:pt x="251980" y="151534"/>
                      <a:pt x="243321" y="152400"/>
                    </a:cubicBezTo>
                    <a:cubicBezTo>
                      <a:pt x="221673" y="155864"/>
                      <a:pt x="198293" y="154132"/>
                      <a:pt x="176645" y="153266"/>
                    </a:cubicBezTo>
                    <a:cubicBezTo>
                      <a:pt x="157595" y="152400"/>
                      <a:pt x="150668" y="160193"/>
                      <a:pt x="151534" y="178377"/>
                    </a:cubicBezTo>
                    <a:cubicBezTo>
                      <a:pt x="152400" y="200891"/>
                      <a:pt x="153266" y="223405"/>
                      <a:pt x="151534" y="245052"/>
                    </a:cubicBezTo>
                    <a:cubicBezTo>
                      <a:pt x="151534" y="252846"/>
                      <a:pt x="141143" y="258907"/>
                      <a:pt x="135948" y="266700"/>
                    </a:cubicBezTo>
                    <a:cubicBezTo>
                      <a:pt x="129020" y="259773"/>
                      <a:pt x="116032" y="252846"/>
                      <a:pt x="116032" y="245918"/>
                    </a:cubicBezTo>
                    <a:cubicBezTo>
                      <a:pt x="113434" y="217343"/>
                      <a:pt x="115166" y="187902"/>
                      <a:pt x="115166" y="153266"/>
                    </a:cubicBezTo>
                    <a:close/>
                  </a:path>
                </a:pathLst>
              </a:custGeom>
              <a:grp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9593AA1-1B9F-34B7-CAA4-F90BB3287596}"/>
                  </a:ext>
                </a:extLst>
              </p:cNvPr>
              <p:cNvSpPr/>
              <p:nvPr/>
            </p:nvSpPr>
            <p:spPr>
              <a:xfrm>
                <a:off x="4675908" y="657225"/>
                <a:ext cx="265834" cy="268431"/>
              </a:xfrm>
              <a:custGeom>
                <a:avLst/>
                <a:gdLst>
                  <a:gd name="connsiteX0" fmla="*/ 150668 w 265834"/>
                  <a:gd name="connsiteY0" fmla="*/ 154998 h 268431"/>
                  <a:gd name="connsiteX1" fmla="*/ 149802 w 265834"/>
                  <a:gd name="connsiteY1" fmla="*/ 232930 h 268431"/>
                  <a:gd name="connsiteX2" fmla="*/ 130752 w 265834"/>
                  <a:gd name="connsiteY2" fmla="*/ 268432 h 268431"/>
                  <a:gd name="connsiteX3" fmla="*/ 113434 w 265834"/>
                  <a:gd name="connsiteY3" fmla="*/ 231198 h 268431"/>
                  <a:gd name="connsiteX4" fmla="*/ 113434 w 265834"/>
                  <a:gd name="connsiteY4" fmla="*/ 154998 h 268431"/>
                  <a:gd name="connsiteX5" fmla="*/ 32905 w 265834"/>
                  <a:gd name="connsiteY5" fmla="*/ 154132 h 268431"/>
                  <a:gd name="connsiteX6" fmla="*/ 0 w 265834"/>
                  <a:gd name="connsiteY6" fmla="*/ 135948 h 268431"/>
                  <a:gd name="connsiteX7" fmla="*/ 29441 w 265834"/>
                  <a:gd name="connsiteY7" fmla="*/ 114300 h 268431"/>
                  <a:gd name="connsiteX8" fmla="*/ 108239 w 265834"/>
                  <a:gd name="connsiteY8" fmla="*/ 103043 h 268431"/>
                  <a:gd name="connsiteX9" fmla="*/ 114300 w 265834"/>
                  <a:gd name="connsiteY9" fmla="*/ 25977 h 268431"/>
                  <a:gd name="connsiteX10" fmla="*/ 133350 w 265834"/>
                  <a:gd name="connsiteY10" fmla="*/ 0 h 268431"/>
                  <a:gd name="connsiteX11" fmla="*/ 151534 w 265834"/>
                  <a:gd name="connsiteY11" fmla="*/ 26843 h 268431"/>
                  <a:gd name="connsiteX12" fmla="*/ 160193 w 265834"/>
                  <a:gd name="connsiteY12" fmla="*/ 106507 h 268431"/>
                  <a:gd name="connsiteX13" fmla="*/ 237259 w 265834"/>
                  <a:gd name="connsiteY13" fmla="*/ 114300 h 268431"/>
                  <a:gd name="connsiteX14" fmla="*/ 265834 w 265834"/>
                  <a:gd name="connsiteY14" fmla="*/ 134216 h 268431"/>
                  <a:gd name="connsiteX15" fmla="*/ 234661 w 265834"/>
                  <a:gd name="connsiteY15" fmla="*/ 154132 h 268431"/>
                  <a:gd name="connsiteX16" fmla="*/ 152400 w 265834"/>
                  <a:gd name="connsiteY16" fmla="*/ 154998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834" h="268431">
                    <a:moveTo>
                      <a:pt x="150668" y="154998"/>
                    </a:moveTo>
                    <a:cubicBezTo>
                      <a:pt x="150668" y="184439"/>
                      <a:pt x="153266" y="208684"/>
                      <a:pt x="149802" y="232930"/>
                    </a:cubicBezTo>
                    <a:cubicBezTo>
                      <a:pt x="148071" y="245052"/>
                      <a:pt x="137680" y="257175"/>
                      <a:pt x="130752" y="268432"/>
                    </a:cubicBezTo>
                    <a:cubicBezTo>
                      <a:pt x="124691" y="256309"/>
                      <a:pt x="114300" y="244186"/>
                      <a:pt x="113434" y="231198"/>
                    </a:cubicBezTo>
                    <a:cubicBezTo>
                      <a:pt x="110836" y="207818"/>
                      <a:pt x="113434" y="184439"/>
                      <a:pt x="113434" y="154998"/>
                    </a:cubicBezTo>
                    <a:cubicBezTo>
                      <a:pt x="84859" y="154998"/>
                      <a:pt x="58882" y="156730"/>
                      <a:pt x="32905" y="154132"/>
                    </a:cubicBezTo>
                    <a:cubicBezTo>
                      <a:pt x="21648" y="153266"/>
                      <a:pt x="10391" y="142009"/>
                      <a:pt x="0" y="135948"/>
                    </a:cubicBezTo>
                    <a:cubicBezTo>
                      <a:pt x="9525" y="128155"/>
                      <a:pt x="19050" y="116032"/>
                      <a:pt x="29441" y="114300"/>
                    </a:cubicBezTo>
                    <a:cubicBezTo>
                      <a:pt x="56284" y="109105"/>
                      <a:pt x="92652" y="117764"/>
                      <a:pt x="108239" y="103043"/>
                    </a:cubicBezTo>
                    <a:cubicBezTo>
                      <a:pt x="122093" y="90055"/>
                      <a:pt x="110836" y="51955"/>
                      <a:pt x="114300" y="25977"/>
                    </a:cubicBezTo>
                    <a:cubicBezTo>
                      <a:pt x="115166" y="16452"/>
                      <a:pt x="126423" y="8659"/>
                      <a:pt x="133350" y="0"/>
                    </a:cubicBezTo>
                    <a:cubicBezTo>
                      <a:pt x="139411" y="8659"/>
                      <a:pt x="149802" y="17318"/>
                      <a:pt x="151534" y="26843"/>
                    </a:cubicBezTo>
                    <a:cubicBezTo>
                      <a:pt x="155864" y="53686"/>
                      <a:pt x="146339" y="90055"/>
                      <a:pt x="160193" y="106507"/>
                    </a:cubicBezTo>
                    <a:cubicBezTo>
                      <a:pt x="172316" y="120361"/>
                      <a:pt x="210416" y="109970"/>
                      <a:pt x="237259" y="114300"/>
                    </a:cubicBezTo>
                    <a:cubicBezTo>
                      <a:pt x="247650" y="116032"/>
                      <a:pt x="256309" y="127289"/>
                      <a:pt x="265834" y="134216"/>
                    </a:cubicBezTo>
                    <a:cubicBezTo>
                      <a:pt x="255443" y="141143"/>
                      <a:pt x="245918" y="153266"/>
                      <a:pt x="234661" y="154132"/>
                    </a:cubicBezTo>
                    <a:cubicBezTo>
                      <a:pt x="209550" y="157595"/>
                      <a:pt x="183573" y="154998"/>
                      <a:pt x="152400" y="154998"/>
                    </a:cubicBezTo>
                    <a:close/>
                  </a:path>
                </a:pathLst>
              </a:custGeom>
              <a:grpFill/>
              <a:ln w="0" cap="flat">
                <a:noFill/>
                <a:prstDash val="solid"/>
                <a:miter/>
              </a:ln>
            </p:spPr>
            <p:txBody>
              <a:bodyPr rtlCol="0" anchor="ctr"/>
              <a:lstStyle/>
              <a:p>
                <a:endParaRPr lang="en-US"/>
              </a:p>
            </p:txBody>
          </p:sp>
        </p:grpSp>
      </p:grpSp>
      <p:grpSp>
        <p:nvGrpSpPr>
          <p:cNvPr id="123" name="Group 122">
            <a:extLst>
              <a:ext uri="{FF2B5EF4-FFF2-40B4-BE49-F238E27FC236}">
                <a16:creationId xmlns:a16="http://schemas.microsoft.com/office/drawing/2014/main" id="{635A8B19-1A37-1AFD-1286-E96412B6DCE5}"/>
              </a:ext>
            </a:extLst>
          </p:cNvPr>
          <p:cNvGrpSpPr/>
          <p:nvPr/>
        </p:nvGrpSpPr>
        <p:grpSpPr>
          <a:xfrm>
            <a:off x="6702930" y="194051"/>
            <a:ext cx="1332028" cy="1331078"/>
            <a:chOff x="7405167" y="1518299"/>
            <a:chExt cx="1332028" cy="1331078"/>
          </a:xfrm>
          <a:effectLst>
            <a:outerShdw blurRad="50800" dist="38100" dir="2700000" algn="tl" rotWithShape="0">
              <a:prstClr val="black">
                <a:alpha val="40000"/>
              </a:prstClr>
            </a:outerShdw>
          </a:effectLst>
        </p:grpSpPr>
        <p:sp>
          <p:nvSpPr>
            <p:cNvPr id="86" name="Oval 85">
              <a:extLst>
                <a:ext uri="{FF2B5EF4-FFF2-40B4-BE49-F238E27FC236}">
                  <a16:creationId xmlns:a16="http://schemas.microsoft.com/office/drawing/2014/main" id="{3A46C6D1-9CAB-3EA3-96AC-A933A6853683}"/>
                </a:ext>
              </a:extLst>
            </p:cNvPr>
            <p:cNvSpPr/>
            <p:nvPr/>
          </p:nvSpPr>
          <p:spPr>
            <a:xfrm>
              <a:off x="7405167" y="1518299"/>
              <a:ext cx="1332028" cy="1331078"/>
            </a:xfrm>
            <a:prstGeom prst="ellipse">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endParaRPr lang="en-US" sz="2300" dirty="0">
                <a:solidFill>
                  <a:schemeClr val="bg1"/>
                </a:solidFill>
                <a:latin typeface="Century Gothic" panose="020B0502020202020204" pitchFamily="34" charset="0"/>
              </a:endParaRPr>
            </a:p>
          </p:txBody>
        </p:sp>
        <p:grpSp>
          <p:nvGrpSpPr>
            <p:cNvPr id="95" name="Graphic 2">
              <a:extLst>
                <a:ext uri="{FF2B5EF4-FFF2-40B4-BE49-F238E27FC236}">
                  <a16:creationId xmlns:a16="http://schemas.microsoft.com/office/drawing/2014/main" id="{A71D0FE2-97E6-F144-1948-E1CF73E70378}"/>
                </a:ext>
              </a:extLst>
            </p:cNvPr>
            <p:cNvGrpSpPr/>
            <p:nvPr/>
          </p:nvGrpSpPr>
          <p:grpSpPr>
            <a:xfrm>
              <a:off x="7674087" y="1607276"/>
              <a:ext cx="804820" cy="1016695"/>
              <a:chOff x="6651441" y="286226"/>
              <a:chExt cx="1650895" cy="2085505"/>
            </a:xfrm>
            <a:solidFill>
              <a:schemeClr val="bg1"/>
            </a:solidFill>
          </p:grpSpPr>
          <p:sp>
            <p:nvSpPr>
              <p:cNvPr id="96" name="Freeform 95">
                <a:extLst>
                  <a:ext uri="{FF2B5EF4-FFF2-40B4-BE49-F238E27FC236}">
                    <a16:creationId xmlns:a16="http://schemas.microsoft.com/office/drawing/2014/main" id="{9EEB6D7F-68EA-C4A5-068C-F8D20A7002A0}"/>
                  </a:ext>
                </a:extLst>
              </p:cNvPr>
              <p:cNvSpPr/>
              <p:nvPr/>
            </p:nvSpPr>
            <p:spPr>
              <a:xfrm>
                <a:off x="6651441" y="286226"/>
                <a:ext cx="1423622" cy="846198"/>
              </a:xfrm>
              <a:custGeom>
                <a:avLst/>
                <a:gdLst>
                  <a:gd name="connsiteX0" fmla="*/ 513091 w 1423622"/>
                  <a:gd name="connsiteY0" fmla="*/ 234185 h 846198"/>
                  <a:gd name="connsiteX1" fmla="*/ 514823 w 1423622"/>
                  <a:gd name="connsiteY1" fmla="*/ 35892 h 846198"/>
                  <a:gd name="connsiteX2" fmla="*/ 689736 w 1423622"/>
                  <a:gd name="connsiteY2" fmla="*/ 29831 h 846198"/>
                  <a:gd name="connsiteX3" fmla="*/ 703591 w 1423622"/>
                  <a:gd name="connsiteY3" fmla="*/ 228124 h 846198"/>
                  <a:gd name="connsiteX4" fmla="*/ 875907 w 1423622"/>
                  <a:gd name="connsiteY4" fmla="*/ 448931 h 846198"/>
                  <a:gd name="connsiteX5" fmla="*/ 964229 w 1423622"/>
                  <a:gd name="connsiteY5" fmla="*/ 562365 h 846198"/>
                  <a:gd name="connsiteX6" fmla="*/ 1009257 w 1423622"/>
                  <a:gd name="connsiteY6" fmla="*/ 582281 h 846198"/>
                  <a:gd name="connsiteX7" fmla="*/ 1056016 w 1423622"/>
                  <a:gd name="connsiteY7" fmla="*/ 583147 h 846198"/>
                  <a:gd name="connsiteX8" fmla="*/ 1113166 w 1423622"/>
                  <a:gd name="connsiteY8" fmla="*/ 561499 h 846198"/>
                  <a:gd name="connsiteX9" fmla="*/ 1140009 w 1423622"/>
                  <a:gd name="connsiteY9" fmla="*/ 527728 h 846198"/>
                  <a:gd name="connsiteX10" fmla="*/ 1162523 w 1423622"/>
                  <a:gd name="connsiteY10" fmla="*/ 415160 h 846198"/>
                  <a:gd name="connsiteX11" fmla="*/ 1241320 w 1423622"/>
                  <a:gd name="connsiteY11" fmla="*/ 254967 h 846198"/>
                  <a:gd name="connsiteX12" fmla="*/ 1411905 w 1423622"/>
                  <a:gd name="connsiteY12" fmla="*/ 327703 h 846198"/>
                  <a:gd name="connsiteX13" fmla="*/ 1388525 w 1423622"/>
                  <a:gd name="connsiteY13" fmla="*/ 467981 h 846198"/>
                  <a:gd name="connsiteX14" fmla="*/ 1248248 w 1423622"/>
                  <a:gd name="connsiteY14" fmla="*/ 505215 h 846198"/>
                  <a:gd name="connsiteX15" fmla="*/ 1195427 w 1423622"/>
                  <a:gd name="connsiteY15" fmla="*/ 523399 h 846198"/>
                  <a:gd name="connsiteX16" fmla="*/ 1123557 w 1423622"/>
                  <a:gd name="connsiteY16" fmla="*/ 614319 h 846198"/>
                  <a:gd name="connsiteX17" fmla="*/ 1109702 w 1423622"/>
                  <a:gd name="connsiteY17" fmla="*/ 818674 h 846198"/>
                  <a:gd name="connsiteX18" fmla="*/ 932191 w 1423622"/>
                  <a:gd name="connsiteY18" fmla="*/ 805685 h 846198"/>
                  <a:gd name="connsiteX19" fmla="*/ 946045 w 1423622"/>
                  <a:gd name="connsiteY19" fmla="*/ 605660 h 846198"/>
                  <a:gd name="connsiteX20" fmla="*/ 852527 w 1423622"/>
                  <a:gd name="connsiteY20" fmla="*/ 486165 h 846198"/>
                  <a:gd name="connsiteX21" fmla="*/ 685407 w 1423622"/>
                  <a:gd name="connsiteY21" fmla="*/ 272285 h 846198"/>
                  <a:gd name="connsiteX22" fmla="*/ 646441 w 1423622"/>
                  <a:gd name="connsiteY22" fmla="*/ 259297 h 846198"/>
                  <a:gd name="connsiteX23" fmla="*/ 570241 w 1423622"/>
                  <a:gd name="connsiteY23" fmla="*/ 263626 h 846198"/>
                  <a:gd name="connsiteX24" fmla="*/ 537336 w 1423622"/>
                  <a:gd name="connsiteY24" fmla="*/ 273151 h 846198"/>
                  <a:gd name="connsiteX25" fmla="*/ 234268 w 1423622"/>
                  <a:gd name="connsiteY25" fmla="*/ 622113 h 846198"/>
                  <a:gd name="connsiteX26" fmla="*/ 256781 w 1423622"/>
                  <a:gd name="connsiteY26" fmla="*/ 764122 h 846198"/>
                  <a:gd name="connsiteX27" fmla="*/ 123432 w 1423622"/>
                  <a:gd name="connsiteY27" fmla="*/ 845517 h 846198"/>
                  <a:gd name="connsiteX28" fmla="*/ 473 w 1423622"/>
                  <a:gd name="connsiteY28" fmla="*/ 725156 h 846198"/>
                  <a:gd name="connsiteX29" fmla="*/ 92259 w 1423622"/>
                  <a:gd name="connsiteY29" fmla="*/ 589208 h 846198"/>
                  <a:gd name="connsiteX30" fmla="*/ 177118 w 1423622"/>
                  <a:gd name="connsiteY30" fmla="*/ 589208 h 846198"/>
                  <a:gd name="connsiteX31" fmla="*/ 219547 w 1423622"/>
                  <a:gd name="connsiteY31" fmla="*/ 576219 h 846198"/>
                  <a:gd name="connsiteX32" fmla="*/ 454209 w 1423622"/>
                  <a:gd name="connsiteY32" fmla="*/ 304324 h 846198"/>
                  <a:gd name="connsiteX33" fmla="*/ 513957 w 1423622"/>
                  <a:gd name="connsiteY33" fmla="*/ 234185 h 846198"/>
                  <a:gd name="connsiteX34" fmla="*/ 1023111 w 1423622"/>
                  <a:gd name="connsiteY34" fmla="*/ 803954 h 846198"/>
                  <a:gd name="connsiteX35" fmla="*/ 1121825 w 1423622"/>
                  <a:gd name="connsiteY35" fmla="*/ 715631 h 846198"/>
                  <a:gd name="connsiteX36" fmla="*/ 1028307 w 1423622"/>
                  <a:gd name="connsiteY36" fmla="*/ 620381 h 846198"/>
                  <a:gd name="connsiteX37" fmla="*/ 938252 w 1423622"/>
                  <a:gd name="connsiteY37" fmla="*/ 705240 h 846198"/>
                  <a:gd name="connsiteX38" fmla="*/ 1023111 w 1423622"/>
                  <a:gd name="connsiteY38" fmla="*/ 803954 h 846198"/>
                  <a:gd name="connsiteX39" fmla="*/ 130359 w 1423622"/>
                  <a:gd name="connsiteY39" fmla="*/ 803954 h 846198"/>
                  <a:gd name="connsiteX40" fmla="*/ 225609 w 1423622"/>
                  <a:gd name="connsiteY40" fmla="*/ 713033 h 846198"/>
                  <a:gd name="connsiteX41" fmla="*/ 133823 w 1423622"/>
                  <a:gd name="connsiteY41" fmla="*/ 620381 h 846198"/>
                  <a:gd name="connsiteX42" fmla="*/ 38573 w 1423622"/>
                  <a:gd name="connsiteY42" fmla="*/ 713033 h 846198"/>
                  <a:gd name="connsiteX43" fmla="*/ 130359 w 1423622"/>
                  <a:gd name="connsiteY43" fmla="*/ 804819 h 846198"/>
                  <a:gd name="connsiteX44" fmla="*/ 604877 w 1423622"/>
                  <a:gd name="connsiteY44" fmla="*/ 226392 h 846198"/>
                  <a:gd name="connsiteX45" fmla="*/ 698395 w 1423622"/>
                  <a:gd name="connsiteY45" fmla="*/ 132008 h 846198"/>
                  <a:gd name="connsiteX46" fmla="*/ 604877 w 1423622"/>
                  <a:gd name="connsiteY46" fmla="*/ 41953 h 846198"/>
                  <a:gd name="connsiteX47" fmla="*/ 512225 w 1423622"/>
                  <a:gd name="connsiteY47" fmla="*/ 132008 h 846198"/>
                  <a:gd name="connsiteX48" fmla="*/ 604877 w 1423622"/>
                  <a:gd name="connsiteY48" fmla="*/ 226392 h 846198"/>
                  <a:gd name="connsiteX49" fmla="*/ 1288945 w 1423622"/>
                  <a:gd name="connsiteY49" fmla="*/ 290469 h 846198"/>
                  <a:gd name="connsiteX50" fmla="*/ 1193695 w 1423622"/>
                  <a:gd name="connsiteY50" fmla="*/ 381390 h 846198"/>
                  <a:gd name="connsiteX51" fmla="*/ 1288080 w 1423622"/>
                  <a:gd name="connsiteY51" fmla="*/ 474042 h 846198"/>
                  <a:gd name="connsiteX52" fmla="*/ 1379866 w 1423622"/>
                  <a:gd name="connsiteY52" fmla="*/ 380524 h 846198"/>
                  <a:gd name="connsiteX53" fmla="*/ 1289811 w 1423622"/>
                  <a:gd name="connsiteY53" fmla="*/ 289603 h 84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23622" h="846198">
                    <a:moveTo>
                      <a:pt x="513091" y="234185"/>
                    </a:moveTo>
                    <a:cubicBezTo>
                      <a:pt x="444684" y="144997"/>
                      <a:pt x="471527" y="77456"/>
                      <a:pt x="514823" y="35892"/>
                    </a:cubicBezTo>
                    <a:cubicBezTo>
                      <a:pt x="562448" y="-10001"/>
                      <a:pt x="637782" y="-11733"/>
                      <a:pt x="689736" y="29831"/>
                    </a:cubicBezTo>
                    <a:cubicBezTo>
                      <a:pt x="746886" y="75724"/>
                      <a:pt x="752948" y="143265"/>
                      <a:pt x="703591" y="228124"/>
                    </a:cubicBezTo>
                    <a:cubicBezTo>
                      <a:pt x="760741" y="300860"/>
                      <a:pt x="817891" y="375328"/>
                      <a:pt x="875907" y="448931"/>
                    </a:cubicBezTo>
                    <a:cubicBezTo>
                      <a:pt x="905348" y="487031"/>
                      <a:pt x="936520" y="523399"/>
                      <a:pt x="964229" y="562365"/>
                    </a:cubicBezTo>
                    <a:cubicBezTo>
                      <a:pt x="976352" y="579683"/>
                      <a:pt x="988475" y="584878"/>
                      <a:pt x="1009257" y="582281"/>
                    </a:cubicBezTo>
                    <a:cubicBezTo>
                      <a:pt x="1024843" y="580549"/>
                      <a:pt x="1043027" y="577085"/>
                      <a:pt x="1056016" y="583147"/>
                    </a:cubicBezTo>
                    <a:cubicBezTo>
                      <a:pt x="1084591" y="596135"/>
                      <a:pt x="1099311" y="581415"/>
                      <a:pt x="1113166" y="561499"/>
                    </a:cubicBezTo>
                    <a:cubicBezTo>
                      <a:pt x="1121825" y="549376"/>
                      <a:pt x="1130484" y="538119"/>
                      <a:pt x="1140009" y="527728"/>
                    </a:cubicBezTo>
                    <a:cubicBezTo>
                      <a:pt x="1170316" y="494824"/>
                      <a:pt x="1189366" y="466249"/>
                      <a:pt x="1162523" y="415160"/>
                    </a:cubicBezTo>
                    <a:cubicBezTo>
                      <a:pt x="1132216" y="358876"/>
                      <a:pt x="1178109" y="279213"/>
                      <a:pt x="1241320" y="254967"/>
                    </a:cubicBezTo>
                    <a:cubicBezTo>
                      <a:pt x="1307129" y="229856"/>
                      <a:pt x="1384195" y="263626"/>
                      <a:pt x="1411905" y="327703"/>
                    </a:cubicBezTo>
                    <a:cubicBezTo>
                      <a:pt x="1433552" y="379658"/>
                      <a:pt x="1424893" y="427283"/>
                      <a:pt x="1388525" y="467981"/>
                    </a:cubicBezTo>
                    <a:cubicBezTo>
                      <a:pt x="1351291" y="510410"/>
                      <a:pt x="1301934" y="524265"/>
                      <a:pt x="1248248" y="505215"/>
                    </a:cubicBezTo>
                    <a:cubicBezTo>
                      <a:pt x="1222270" y="495690"/>
                      <a:pt x="1209282" y="504349"/>
                      <a:pt x="1195427" y="523399"/>
                    </a:cubicBezTo>
                    <a:cubicBezTo>
                      <a:pt x="1172048" y="554572"/>
                      <a:pt x="1146936" y="584878"/>
                      <a:pt x="1123557" y="614319"/>
                    </a:cubicBezTo>
                    <a:cubicBezTo>
                      <a:pt x="1177243" y="699179"/>
                      <a:pt x="1172048" y="771915"/>
                      <a:pt x="1109702" y="818674"/>
                    </a:cubicBezTo>
                    <a:cubicBezTo>
                      <a:pt x="1056882" y="858506"/>
                      <a:pt x="978084" y="853310"/>
                      <a:pt x="932191" y="805685"/>
                    </a:cubicBezTo>
                    <a:cubicBezTo>
                      <a:pt x="891493" y="763256"/>
                      <a:pt x="868979" y="682726"/>
                      <a:pt x="946045" y="605660"/>
                    </a:cubicBezTo>
                    <a:cubicBezTo>
                      <a:pt x="914872" y="565829"/>
                      <a:pt x="883700" y="525997"/>
                      <a:pt x="852527" y="486165"/>
                    </a:cubicBezTo>
                    <a:cubicBezTo>
                      <a:pt x="796243" y="415160"/>
                      <a:pt x="739959" y="344156"/>
                      <a:pt x="685407" y="272285"/>
                    </a:cubicBezTo>
                    <a:cubicBezTo>
                      <a:pt x="674150" y="257565"/>
                      <a:pt x="664625" y="255833"/>
                      <a:pt x="646441" y="259297"/>
                    </a:cubicBezTo>
                    <a:cubicBezTo>
                      <a:pt x="622195" y="264492"/>
                      <a:pt x="595352" y="261894"/>
                      <a:pt x="570241" y="263626"/>
                    </a:cubicBezTo>
                    <a:cubicBezTo>
                      <a:pt x="558984" y="264492"/>
                      <a:pt x="543397" y="266224"/>
                      <a:pt x="537336" y="273151"/>
                    </a:cubicBezTo>
                    <a:cubicBezTo>
                      <a:pt x="436025" y="388317"/>
                      <a:pt x="336445" y="504349"/>
                      <a:pt x="234268" y="622113"/>
                    </a:cubicBezTo>
                    <a:cubicBezTo>
                      <a:pt x="263709" y="666274"/>
                      <a:pt x="278429" y="712167"/>
                      <a:pt x="256781" y="764122"/>
                    </a:cubicBezTo>
                    <a:cubicBezTo>
                      <a:pt x="229939" y="826467"/>
                      <a:pt x="174520" y="850713"/>
                      <a:pt x="123432" y="845517"/>
                    </a:cubicBezTo>
                    <a:cubicBezTo>
                      <a:pt x="51561" y="837724"/>
                      <a:pt x="5668" y="790099"/>
                      <a:pt x="473" y="725156"/>
                    </a:cubicBezTo>
                    <a:cubicBezTo>
                      <a:pt x="-4723" y="664542"/>
                      <a:pt x="33377" y="603929"/>
                      <a:pt x="92259" y="589208"/>
                    </a:cubicBezTo>
                    <a:cubicBezTo>
                      <a:pt x="119102" y="582281"/>
                      <a:pt x="150275" y="583147"/>
                      <a:pt x="177118" y="589208"/>
                    </a:cubicBezTo>
                    <a:cubicBezTo>
                      <a:pt x="197900" y="594403"/>
                      <a:pt x="207425" y="590074"/>
                      <a:pt x="219547" y="576219"/>
                    </a:cubicBezTo>
                    <a:cubicBezTo>
                      <a:pt x="297479" y="485299"/>
                      <a:pt x="376277" y="395244"/>
                      <a:pt x="454209" y="304324"/>
                    </a:cubicBezTo>
                    <a:cubicBezTo>
                      <a:pt x="474125" y="281810"/>
                      <a:pt x="493175" y="258431"/>
                      <a:pt x="513957" y="234185"/>
                    </a:cubicBezTo>
                    <a:close/>
                    <a:moveTo>
                      <a:pt x="1023111" y="803954"/>
                    </a:moveTo>
                    <a:cubicBezTo>
                      <a:pt x="1075932" y="805685"/>
                      <a:pt x="1119227" y="766719"/>
                      <a:pt x="1121825" y="715631"/>
                    </a:cubicBezTo>
                    <a:cubicBezTo>
                      <a:pt x="1124423" y="668006"/>
                      <a:pt x="1078530" y="620381"/>
                      <a:pt x="1028307" y="620381"/>
                    </a:cubicBezTo>
                    <a:cubicBezTo>
                      <a:pt x="980682" y="620381"/>
                      <a:pt x="939118" y="658481"/>
                      <a:pt x="938252" y="705240"/>
                    </a:cubicBezTo>
                    <a:cubicBezTo>
                      <a:pt x="936520" y="764122"/>
                      <a:pt x="970291" y="803088"/>
                      <a:pt x="1023111" y="803954"/>
                    </a:cubicBezTo>
                    <a:close/>
                    <a:moveTo>
                      <a:pt x="130359" y="803954"/>
                    </a:moveTo>
                    <a:cubicBezTo>
                      <a:pt x="183179" y="803954"/>
                      <a:pt x="225609" y="764122"/>
                      <a:pt x="225609" y="713033"/>
                    </a:cubicBezTo>
                    <a:cubicBezTo>
                      <a:pt x="225609" y="665408"/>
                      <a:pt x="182314" y="621247"/>
                      <a:pt x="133823" y="620381"/>
                    </a:cubicBezTo>
                    <a:cubicBezTo>
                      <a:pt x="83600" y="619515"/>
                      <a:pt x="38573" y="662810"/>
                      <a:pt x="38573" y="713033"/>
                    </a:cubicBezTo>
                    <a:cubicBezTo>
                      <a:pt x="38573" y="761524"/>
                      <a:pt x="81002" y="803954"/>
                      <a:pt x="130359" y="804819"/>
                    </a:cubicBezTo>
                    <a:close/>
                    <a:moveTo>
                      <a:pt x="604877" y="226392"/>
                    </a:moveTo>
                    <a:cubicBezTo>
                      <a:pt x="654234" y="226392"/>
                      <a:pt x="699261" y="181365"/>
                      <a:pt x="698395" y="132008"/>
                    </a:cubicBezTo>
                    <a:cubicBezTo>
                      <a:pt x="697529" y="83517"/>
                      <a:pt x="654234" y="41953"/>
                      <a:pt x="604877" y="41953"/>
                    </a:cubicBezTo>
                    <a:cubicBezTo>
                      <a:pt x="553789" y="41953"/>
                      <a:pt x="513091" y="81785"/>
                      <a:pt x="512225" y="132008"/>
                    </a:cubicBezTo>
                    <a:cubicBezTo>
                      <a:pt x="512225" y="183097"/>
                      <a:pt x="553789" y="226392"/>
                      <a:pt x="604877" y="226392"/>
                    </a:cubicBezTo>
                    <a:close/>
                    <a:moveTo>
                      <a:pt x="1288945" y="290469"/>
                    </a:moveTo>
                    <a:cubicBezTo>
                      <a:pt x="1236125" y="290469"/>
                      <a:pt x="1192829" y="332033"/>
                      <a:pt x="1193695" y="381390"/>
                    </a:cubicBezTo>
                    <a:cubicBezTo>
                      <a:pt x="1194561" y="428149"/>
                      <a:pt x="1241320" y="474042"/>
                      <a:pt x="1288080" y="474042"/>
                    </a:cubicBezTo>
                    <a:cubicBezTo>
                      <a:pt x="1336570" y="474042"/>
                      <a:pt x="1379866" y="429881"/>
                      <a:pt x="1379866" y="380524"/>
                    </a:cubicBezTo>
                    <a:cubicBezTo>
                      <a:pt x="1379866" y="327703"/>
                      <a:pt x="1342632" y="290469"/>
                      <a:pt x="1289811" y="289603"/>
                    </a:cubicBezTo>
                    <a:close/>
                  </a:path>
                </a:pathLst>
              </a:custGeom>
              <a:grpFill/>
              <a:ln w="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1BA86ED7-EB39-BC6B-7FCA-1FE859AEE2D3}"/>
                  </a:ext>
                </a:extLst>
              </p:cNvPr>
              <p:cNvSpPr/>
              <p:nvPr/>
            </p:nvSpPr>
            <p:spPr>
              <a:xfrm>
                <a:off x="7348970" y="2281766"/>
                <a:ext cx="952214" cy="42766"/>
              </a:xfrm>
              <a:custGeom>
                <a:avLst/>
                <a:gdLst>
                  <a:gd name="connsiteX0" fmla="*/ 473652 w 952214"/>
                  <a:gd name="connsiteY0" fmla="*/ 42333 h 42766"/>
                  <a:gd name="connsiteX1" fmla="*/ 44161 w 952214"/>
                  <a:gd name="connsiteY1" fmla="*/ 42333 h 42766"/>
                  <a:gd name="connsiteX2" fmla="*/ 14720 w 952214"/>
                  <a:gd name="connsiteY2" fmla="*/ 40602 h 42766"/>
                  <a:gd name="connsiteX3" fmla="*/ 0 w 952214"/>
                  <a:gd name="connsiteY3" fmla="*/ 21552 h 42766"/>
                  <a:gd name="connsiteX4" fmla="*/ 14720 w 952214"/>
                  <a:gd name="connsiteY4" fmla="*/ 3367 h 42766"/>
                  <a:gd name="connsiteX5" fmla="*/ 44161 w 952214"/>
                  <a:gd name="connsiteY5" fmla="*/ 770 h 42766"/>
                  <a:gd name="connsiteX6" fmla="*/ 906607 w 952214"/>
                  <a:gd name="connsiteY6" fmla="*/ 770 h 42766"/>
                  <a:gd name="connsiteX7" fmla="*/ 919596 w 952214"/>
                  <a:gd name="connsiteY7" fmla="*/ 770 h 42766"/>
                  <a:gd name="connsiteX8" fmla="*/ 951634 w 952214"/>
                  <a:gd name="connsiteY8" fmla="*/ 19820 h 42766"/>
                  <a:gd name="connsiteX9" fmla="*/ 919596 w 952214"/>
                  <a:gd name="connsiteY9" fmla="*/ 41467 h 42766"/>
                  <a:gd name="connsiteX10" fmla="*/ 472786 w 952214"/>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214" h="42766">
                    <a:moveTo>
                      <a:pt x="473652" y="42333"/>
                    </a:moveTo>
                    <a:cubicBezTo>
                      <a:pt x="330777" y="42333"/>
                      <a:pt x="187036" y="42333"/>
                      <a:pt x="44161" y="42333"/>
                    </a:cubicBezTo>
                    <a:cubicBezTo>
                      <a:pt x="33770" y="42333"/>
                      <a:pt x="23379" y="44065"/>
                      <a:pt x="14720" y="40602"/>
                    </a:cubicBezTo>
                    <a:cubicBezTo>
                      <a:pt x="7793" y="38004"/>
                      <a:pt x="0" y="28479"/>
                      <a:pt x="0" y="21552"/>
                    </a:cubicBezTo>
                    <a:cubicBezTo>
                      <a:pt x="0" y="15490"/>
                      <a:pt x="7793" y="5965"/>
                      <a:pt x="14720" y="3367"/>
                    </a:cubicBezTo>
                    <a:cubicBezTo>
                      <a:pt x="23379" y="-96"/>
                      <a:pt x="34636" y="770"/>
                      <a:pt x="44161" y="770"/>
                    </a:cubicBezTo>
                    <a:cubicBezTo>
                      <a:pt x="331643" y="770"/>
                      <a:pt x="619125" y="770"/>
                      <a:pt x="906607" y="770"/>
                    </a:cubicBezTo>
                    <a:cubicBezTo>
                      <a:pt x="910937" y="770"/>
                      <a:pt x="916132" y="-962"/>
                      <a:pt x="919596" y="770"/>
                    </a:cubicBezTo>
                    <a:cubicBezTo>
                      <a:pt x="930852" y="6831"/>
                      <a:pt x="949902" y="12026"/>
                      <a:pt x="951634" y="19820"/>
                    </a:cubicBezTo>
                    <a:cubicBezTo>
                      <a:pt x="955963" y="43199"/>
                      <a:pt x="935182" y="41467"/>
                      <a:pt x="919596" y="41467"/>
                    </a:cubicBezTo>
                    <a:cubicBezTo>
                      <a:pt x="770659" y="41467"/>
                      <a:pt x="621723" y="41467"/>
                      <a:pt x="472786" y="41467"/>
                    </a:cubicBezTo>
                    <a:close/>
                  </a:path>
                </a:pathLst>
              </a:custGeom>
              <a:grpFill/>
              <a:ln w="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00F519C-E8EE-DB33-6107-341D3D337B9D}"/>
                  </a:ext>
                </a:extLst>
              </p:cNvPr>
              <p:cNvSpPr/>
              <p:nvPr/>
            </p:nvSpPr>
            <p:spPr>
              <a:xfrm>
                <a:off x="6662869" y="2023629"/>
                <a:ext cx="348403" cy="348102"/>
              </a:xfrm>
              <a:custGeom>
                <a:avLst/>
                <a:gdLst>
                  <a:gd name="connsiteX0" fmla="*/ 175214 w 348403"/>
                  <a:gd name="connsiteY0" fmla="*/ 0 h 348102"/>
                  <a:gd name="connsiteX1" fmla="*/ 348396 w 348403"/>
                  <a:gd name="connsiteY1" fmla="*/ 174048 h 348102"/>
                  <a:gd name="connsiteX2" fmla="*/ 172616 w 348403"/>
                  <a:gd name="connsiteY2" fmla="*/ 348095 h 348102"/>
                  <a:gd name="connsiteX3" fmla="*/ 301 w 348403"/>
                  <a:gd name="connsiteY3" fmla="*/ 161925 h 348102"/>
                  <a:gd name="connsiteX4" fmla="*/ 175214 w 348403"/>
                  <a:gd name="connsiteY4" fmla="*/ 866 h 348102"/>
                  <a:gd name="connsiteX5" fmla="*/ 172616 w 348403"/>
                  <a:gd name="connsiteY5" fmla="*/ 306532 h 348102"/>
                  <a:gd name="connsiteX6" fmla="*/ 309430 w 348403"/>
                  <a:gd name="connsiteY6" fmla="*/ 171450 h 348102"/>
                  <a:gd name="connsiteX7" fmla="*/ 176080 w 348403"/>
                  <a:gd name="connsiteY7" fmla="*/ 39832 h 348102"/>
                  <a:gd name="connsiteX8" fmla="*/ 40132 w 348403"/>
                  <a:gd name="connsiteY8" fmla="*/ 172316 h 348102"/>
                  <a:gd name="connsiteX9" fmla="*/ 173482 w 348403"/>
                  <a:gd name="connsiteY9" fmla="*/ 306532 h 34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403" h="348102">
                    <a:moveTo>
                      <a:pt x="175214" y="0"/>
                    </a:moveTo>
                    <a:cubicBezTo>
                      <a:pt x="273928" y="0"/>
                      <a:pt x="349262" y="76200"/>
                      <a:pt x="348396" y="174048"/>
                    </a:cubicBezTo>
                    <a:cubicBezTo>
                      <a:pt x="347530" y="269298"/>
                      <a:pt x="267866" y="348961"/>
                      <a:pt x="172616" y="348095"/>
                    </a:cubicBezTo>
                    <a:cubicBezTo>
                      <a:pt x="80830" y="347229"/>
                      <a:pt x="-5761" y="270164"/>
                      <a:pt x="301" y="161925"/>
                    </a:cubicBezTo>
                    <a:cubicBezTo>
                      <a:pt x="4630" y="72736"/>
                      <a:pt x="79964" y="0"/>
                      <a:pt x="175214" y="866"/>
                    </a:cubicBezTo>
                    <a:close/>
                    <a:moveTo>
                      <a:pt x="172616" y="306532"/>
                    </a:moveTo>
                    <a:cubicBezTo>
                      <a:pt x="249682" y="306532"/>
                      <a:pt x="306832" y="249382"/>
                      <a:pt x="309430" y="171450"/>
                    </a:cubicBezTo>
                    <a:cubicBezTo>
                      <a:pt x="311162" y="101311"/>
                      <a:pt x="246219" y="40698"/>
                      <a:pt x="176080" y="39832"/>
                    </a:cubicBezTo>
                    <a:cubicBezTo>
                      <a:pt x="102478" y="39832"/>
                      <a:pt x="40998" y="99580"/>
                      <a:pt x="40132" y="172316"/>
                    </a:cubicBezTo>
                    <a:cubicBezTo>
                      <a:pt x="39266" y="245052"/>
                      <a:pt x="99880" y="306532"/>
                      <a:pt x="173482" y="306532"/>
                    </a:cubicBezTo>
                    <a:close/>
                  </a:path>
                </a:pathLst>
              </a:custGeom>
              <a:grp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D48AF2B-A72B-89D3-2365-925687509AC5}"/>
                  </a:ext>
                </a:extLst>
              </p:cNvPr>
              <p:cNvSpPr/>
              <p:nvPr/>
            </p:nvSpPr>
            <p:spPr>
              <a:xfrm>
                <a:off x="7348882" y="1681306"/>
                <a:ext cx="953453" cy="39669"/>
              </a:xfrm>
              <a:custGeom>
                <a:avLst/>
                <a:gdLst>
                  <a:gd name="connsiteX0" fmla="*/ 477204 w 953453"/>
                  <a:gd name="connsiteY0" fmla="*/ 38389 h 39669"/>
                  <a:gd name="connsiteX1" fmla="*/ 37322 w 953453"/>
                  <a:gd name="connsiteY1" fmla="*/ 38389 h 39669"/>
                  <a:gd name="connsiteX2" fmla="*/ 88 w 953453"/>
                  <a:gd name="connsiteY2" fmla="*/ 19339 h 39669"/>
                  <a:gd name="connsiteX3" fmla="*/ 39054 w 953453"/>
                  <a:gd name="connsiteY3" fmla="*/ 1155 h 39669"/>
                  <a:gd name="connsiteX4" fmla="*/ 912756 w 953453"/>
                  <a:gd name="connsiteY4" fmla="*/ 1155 h 39669"/>
                  <a:gd name="connsiteX5" fmla="*/ 932672 w 953453"/>
                  <a:gd name="connsiteY5" fmla="*/ 1155 h 39669"/>
                  <a:gd name="connsiteX6" fmla="*/ 953454 w 953453"/>
                  <a:gd name="connsiteY6" fmla="*/ 21070 h 39669"/>
                  <a:gd name="connsiteX7" fmla="*/ 930940 w 953453"/>
                  <a:gd name="connsiteY7" fmla="*/ 37523 h 39669"/>
                  <a:gd name="connsiteX8" fmla="*/ 743038 w 953453"/>
                  <a:gd name="connsiteY8" fmla="*/ 37523 h 39669"/>
                  <a:gd name="connsiteX9" fmla="*/ 477204 w 953453"/>
                  <a:gd name="connsiteY9" fmla="*/ 37523 h 3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453" h="39669">
                    <a:moveTo>
                      <a:pt x="477204" y="38389"/>
                    </a:moveTo>
                    <a:cubicBezTo>
                      <a:pt x="330865" y="38389"/>
                      <a:pt x="183661" y="38389"/>
                      <a:pt x="37322" y="38389"/>
                    </a:cubicBezTo>
                    <a:cubicBezTo>
                      <a:pt x="22601" y="38389"/>
                      <a:pt x="-1644" y="47048"/>
                      <a:pt x="88" y="19339"/>
                    </a:cubicBezTo>
                    <a:cubicBezTo>
                      <a:pt x="954" y="-5773"/>
                      <a:pt x="24333" y="1155"/>
                      <a:pt x="39054" y="1155"/>
                    </a:cubicBezTo>
                    <a:cubicBezTo>
                      <a:pt x="329999" y="1155"/>
                      <a:pt x="621811" y="1155"/>
                      <a:pt x="912756" y="1155"/>
                    </a:cubicBezTo>
                    <a:cubicBezTo>
                      <a:pt x="919684" y="1155"/>
                      <a:pt x="927476" y="-1443"/>
                      <a:pt x="932672" y="1155"/>
                    </a:cubicBezTo>
                    <a:cubicBezTo>
                      <a:pt x="940465" y="6350"/>
                      <a:pt x="946527" y="14143"/>
                      <a:pt x="953454" y="21070"/>
                    </a:cubicBezTo>
                    <a:cubicBezTo>
                      <a:pt x="945661" y="27132"/>
                      <a:pt x="938733" y="37523"/>
                      <a:pt x="930940" y="37523"/>
                    </a:cubicBezTo>
                    <a:cubicBezTo>
                      <a:pt x="868595" y="39255"/>
                      <a:pt x="805384" y="37523"/>
                      <a:pt x="743038" y="37523"/>
                    </a:cubicBezTo>
                    <a:cubicBezTo>
                      <a:pt x="654715" y="37523"/>
                      <a:pt x="566392" y="37523"/>
                      <a:pt x="477204" y="37523"/>
                    </a:cubicBezTo>
                    <a:close/>
                  </a:path>
                </a:pathLst>
              </a:custGeom>
              <a:grpFill/>
              <a:ln w="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0C19D62-55C2-34AF-E0AF-CC0232DA5AD9}"/>
                  </a:ext>
                </a:extLst>
              </p:cNvPr>
              <p:cNvSpPr/>
              <p:nvPr/>
            </p:nvSpPr>
            <p:spPr>
              <a:xfrm>
                <a:off x="7349490" y="2065626"/>
                <a:ext cx="521623" cy="40732"/>
              </a:xfrm>
              <a:custGeom>
                <a:avLst/>
                <a:gdLst>
                  <a:gd name="connsiteX0" fmla="*/ 259253 w 521623"/>
                  <a:gd name="connsiteY0" fmla="*/ 40265 h 40732"/>
                  <a:gd name="connsiteX1" fmla="*/ 34116 w 521623"/>
                  <a:gd name="connsiteY1" fmla="*/ 40265 h 40732"/>
                  <a:gd name="connsiteX2" fmla="*/ 346 w 521623"/>
                  <a:gd name="connsiteY2" fmla="*/ 21215 h 40732"/>
                  <a:gd name="connsiteX3" fmla="*/ 34116 w 521623"/>
                  <a:gd name="connsiteY3" fmla="*/ 1299 h 40732"/>
                  <a:gd name="connsiteX4" fmla="*/ 487853 w 521623"/>
                  <a:gd name="connsiteY4" fmla="*/ 1299 h 40732"/>
                  <a:gd name="connsiteX5" fmla="*/ 521623 w 521623"/>
                  <a:gd name="connsiteY5" fmla="*/ 22081 h 40732"/>
                  <a:gd name="connsiteX6" fmla="*/ 487853 w 521623"/>
                  <a:gd name="connsiteY6" fmla="*/ 39399 h 40732"/>
                  <a:gd name="connsiteX7" fmla="*/ 259253 w 521623"/>
                  <a:gd name="connsiteY7" fmla="*/ 39399 h 4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623" h="40732">
                    <a:moveTo>
                      <a:pt x="259253" y="40265"/>
                    </a:moveTo>
                    <a:cubicBezTo>
                      <a:pt x="183919" y="40265"/>
                      <a:pt x="109450" y="40265"/>
                      <a:pt x="34116" y="40265"/>
                    </a:cubicBezTo>
                    <a:cubicBezTo>
                      <a:pt x="20262" y="40265"/>
                      <a:pt x="-3118" y="45460"/>
                      <a:pt x="346" y="21215"/>
                    </a:cubicBezTo>
                    <a:cubicBezTo>
                      <a:pt x="1212" y="13422"/>
                      <a:pt x="22859" y="1299"/>
                      <a:pt x="34116" y="1299"/>
                    </a:cubicBezTo>
                    <a:cubicBezTo>
                      <a:pt x="185650" y="-433"/>
                      <a:pt x="336319" y="-433"/>
                      <a:pt x="487853" y="1299"/>
                    </a:cubicBezTo>
                    <a:cubicBezTo>
                      <a:pt x="499109" y="1299"/>
                      <a:pt x="510366" y="15153"/>
                      <a:pt x="521623" y="22081"/>
                    </a:cubicBezTo>
                    <a:cubicBezTo>
                      <a:pt x="510366" y="28142"/>
                      <a:pt x="499109" y="39399"/>
                      <a:pt x="487853" y="39399"/>
                    </a:cubicBezTo>
                    <a:cubicBezTo>
                      <a:pt x="411653" y="41131"/>
                      <a:pt x="335453" y="39399"/>
                      <a:pt x="259253" y="39399"/>
                    </a:cubicBezTo>
                    <a:close/>
                  </a:path>
                </a:pathLst>
              </a:custGeom>
              <a:grpFill/>
              <a:ln w="0"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5D95A5-D4E6-0F10-2915-6103779FF106}"/>
                  </a:ext>
                </a:extLst>
              </p:cNvPr>
              <p:cNvSpPr/>
              <p:nvPr/>
            </p:nvSpPr>
            <p:spPr>
              <a:xfrm>
                <a:off x="6669231" y="1433945"/>
                <a:ext cx="351751" cy="298238"/>
              </a:xfrm>
              <a:custGeom>
                <a:avLst/>
                <a:gdLst>
                  <a:gd name="connsiteX0" fmla="*/ 96116 w 351751"/>
                  <a:gd name="connsiteY0" fmla="*/ 249382 h 298238"/>
                  <a:gd name="connsiteX1" fmla="*/ 297007 w 351751"/>
                  <a:gd name="connsiteY1" fmla="*/ 27709 h 298238"/>
                  <a:gd name="connsiteX2" fmla="*/ 319520 w 351751"/>
                  <a:gd name="connsiteY2" fmla="*/ 3464 h 298238"/>
                  <a:gd name="connsiteX3" fmla="*/ 349827 w 351751"/>
                  <a:gd name="connsiteY3" fmla="*/ 0 h 298238"/>
                  <a:gd name="connsiteX4" fmla="*/ 349827 w 351751"/>
                  <a:gd name="connsiteY4" fmla="*/ 29441 h 298238"/>
                  <a:gd name="connsiteX5" fmla="*/ 295275 w 351751"/>
                  <a:gd name="connsiteY5" fmla="*/ 92652 h 298238"/>
                  <a:gd name="connsiteX6" fmla="*/ 123825 w 351751"/>
                  <a:gd name="connsiteY6" fmla="*/ 281420 h 298238"/>
                  <a:gd name="connsiteX7" fmla="*/ 71870 w 351751"/>
                  <a:gd name="connsiteY7" fmla="*/ 283152 h 298238"/>
                  <a:gd name="connsiteX8" fmla="*/ 5195 w 351751"/>
                  <a:gd name="connsiteY8" fmla="*/ 207818 h 298238"/>
                  <a:gd name="connsiteX9" fmla="*/ 0 w 351751"/>
                  <a:gd name="connsiteY9" fmla="*/ 174914 h 298238"/>
                  <a:gd name="connsiteX10" fmla="*/ 35502 w 351751"/>
                  <a:gd name="connsiteY10" fmla="*/ 181841 h 298238"/>
                  <a:gd name="connsiteX11" fmla="*/ 96982 w 351751"/>
                  <a:gd name="connsiteY11" fmla="*/ 248516 h 29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51" h="298238">
                    <a:moveTo>
                      <a:pt x="96116" y="249382"/>
                    </a:moveTo>
                    <a:cubicBezTo>
                      <a:pt x="165388" y="173182"/>
                      <a:pt x="231198" y="100445"/>
                      <a:pt x="297007" y="27709"/>
                    </a:cubicBezTo>
                    <a:cubicBezTo>
                      <a:pt x="304800" y="19050"/>
                      <a:pt x="310861" y="8659"/>
                      <a:pt x="319520" y="3464"/>
                    </a:cubicBezTo>
                    <a:cubicBezTo>
                      <a:pt x="327314" y="-866"/>
                      <a:pt x="339436" y="866"/>
                      <a:pt x="349827" y="0"/>
                    </a:cubicBezTo>
                    <a:cubicBezTo>
                      <a:pt x="349827" y="10391"/>
                      <a:pt x="354157" y="23380"/>
                      <a:pt x="349827" y="29441"/>
                    </a:cubicBezTo>
                    <a:cubicBezTo>
                      <a:pt x="333375" y="51955"/>
                      <a:pt x="314325" y="72736"/>
                      <a:pt x="295275" y="92652"/>
                    </a:cubicBezTo>
                    <a:cubicBezTo>
                      <a:pt x="238125" y="155864"/>
                      <a:pt x="180109" y="217343"/>
                      <a:pt x="123825" y="281420"/>
                    </a:cubicBezTo>
                    <a:cubicBezTo>
                      <a:pt x="104775" y="302202"/>
                      <a:pt x="90920" y="304800"/>
                      <a:pt x="71870" y="283152"/>
                    </a:cubicBezTo>
                    <a:cubicBezTo>
                      <a:pt x="49357" y="258041"/>
                      <a:pt x="25977" y="233795"/>
                      <a:pt x="5195" y="207818"/>
                    </a:cubicBezTo>
                    <a:cubicBezTo>
                      <a:pt x="-866" y="200025"/>
                      <a:pt x="1732" y="186170"/>
                      <a:pt x="0" y="174914"/>
                    </a:cubicBezTo>
                    <a:cubicBezTo>
                      <a:pt x="12123" y="176645"/>
                      <a:pt x="27709" y="174914"/>
                      <a:pt x="35502" y="181841"/>
                    </a:cubicBezTo>
                    <a:cubicBezTo>
                      <a:pt x="57150" y="200891"/>
                      <a:pt x="75334" y="224270"/>
                      <a:pt x="96982" y="248516"/>
                    </a:cubicBezTo>
                    <a:close/>
                  </a:path>
                </a:pathLst>
              </a:custGeom>
              <a:grpFill/>
              <a:ln w="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620B985-5751-A582-CAD8-8A9057AC1478}"/>
                  </a:ext>
                </a:extLst>
              </p:cNvPr>
              <p:cNvSpPr/>
              <p:nvPr/>
            </p:nvSpPr>
            <p:spPr>
              <a:xfrm>
                <a:off x="7349606" y="1466200"/>
                <a:ext cx="519997" cy="39646"/>
              </a:xfrm>
              <a:custGeom>
                <a:avLst/>
                <a:gdLst>
                  <a:gd name="connsiteX0" fmla="*/ 261735 w 519997"/>
                  <a:gd name="connsiteY0" fmla="*/ 38749 h 39646"/>
                  <a:gd name="connsiteX1" fmla="*/ 33135 w 519997"/>
                  <a:gd name="connsiteY1" fmla="*/ 38749 h 39646"/>
                  <a:gd name="connsiteX2" fmla="*/ 230 w 519997"/>
                  <a:gd name="connsiteY2" fmla="*/ 17968 h 39646"/>
                  <a:gd name="connsiteX3" fmla="*/ 31403 w 519997"/>
                  <a:gd name="connsiteY3" fmla="*/ 649 h 39646"/>
                  <a:gd name="connsiteX4" fmla="*/ 487737 w 519997"/>
                  <a:gd name="connsiteY4" fmla="*/ 649 h 39646"/>
                  <a:gd name="connsiteX5" fmla="*/ 519776 w 519997"/>
                  <a:gd name="connsiteY5" fmla="*/ 18834 h 39646"/>
                  <a:gd name="connsiteX6" fmla="*/ 486005 w 519997"/>
                  <a:gd name="connsiteY6" fmla="*/ 39615 h 39646"/>
                  <a:gd name="connsiteX7" fmla="*/ 260869 w 519997"/>
                  <a:gd name="connsiteY7" fmla="*/ 39615 h 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97" h="39646">
                    <a:moveTo>
                      <a:pt x="261735" y="38749"/>
                    </a:moveTo>
                    <a:cubicBezTo>
                      <a:pt x="185535" y="38749"/>
                      <a:pt x="109335" y="38749"/>
                      <a:pt x="33135" y="38749"/>
                    </a:cubicBezTo>
                    <a:cubicBezTo>
                      <a:pt x="17548" y="38749"/>
                      <a:pt x="-2367" y="40481"/>
                      <a:pt x="230" y="17968"/>
                    </a:cubicBezTo>
                    <a:cubicBezTo>
                      <a:pt x="230" y="11040"/>
                      <a:pt x="21012" y="649"/>
                      <a:pt x="31403" y="649"/>
                    </a:cubicBezTo>
                    <a:cubicBezTo>
                      <a:pt x="183803" y="-216"/>
                      <a:pt x="336203" y="-216"/>
                      <a:pt x="487737" y="649"/>
                    </a:cubicBezTo>
                    <a:cubicBezTo>
                      <a:pt x="498994" y="649"/>
                      <a:pt x="518910" y="11040"/>
                      <a:pt x="519776" y="18834"/>
                    </a:cubicBezTo>
                    <a:cubicBezTo>
                      <a:pt x="522374" y="41347"/>
                      <a:pt x="501592" y="39615"/>
                      <a:pt x="486005" y="39615"/>
                    </a:cubicBezTo>
                    <a:cubicBezTo>
                      <a:pt x="410671" y="39615"/>
                      <a:pt x="336203" y="39615"/>
                      <a:pt x="260869" y="39615"/>
                    </a:cubicBezTo>
                    <a:close/>
                  </a:path>
                </a:pathLst>
              </a:custGeom>
              <a:grpFill/>
              <a:ln w="0" cap="flat">
                <a:noFill/>
                <a:prstDash val="solid"/>
                <a:miter/>
              </a:ln>
            </p:spPr>
            <p:txBody>
              <a:bodyPr rtlCol="0" anchor="ctr"/>
              <a:lstStyle/>
              <a:p>
                <a:endParaRPr lang="en-US"/>
              </a:p>
            </p:txBody>
          </p:sp>
        </p:grpSp>
      </p:grpSp>
      <p:grpSp>
        <p:nvGrpSpPr>
          <p:cNvPr id="124" name="Group 123">
            <a:extLst>
              <a:ext uri="{FF2B5EF4-FFF2-40B4-BE49-F238E27FC236}">
                <a16:creationId xmlns:a16="http://schemas.microsoft.com/office/drawing/2014/main" id="{B1299025-E1C9-159F-927E-7AC819202EB2}"/>
              </a:ext>
            </a:extLst>
          </p:cNvPr>
          <p:cNvGrpSpPr/>
          <p:nvPr/>
        </p:nvGrpSpPr>
        <p:grpSpPr>
          <a:xfrm>
            <a:off x="6702930" y="1842850"/>
            <a:ext cx="1332028" cy="1331078"/>
            <a:chOff x="9702193" y="1518299"/>
            <a:chExt cx="1332028" cy="1331078"/>
          </a:xfrm>
          <a:effectLst>
            <a:outerShdw blurRad="50800" dist="38100" dir="2700000" algn="tl" rotWithShape="0">
              <a:prstClr val="black">
                <a:alpha val="40000"/>
              </a:prstClr>
            </a:outerShdw>
          </a:effectLst>
        </p:grpSpPr>
        <p:sp>
          <p:nvSpPr>
            <p:cNvPr id="87" name="Oval 86">
              <a:extLst>
                <a:ext uri="{FF2B5EF4-FFF2-40B4-BE49-F238E27FC236}">
                  <a16:creationId xmlns:a16="http://schemas.microsoft.com/office/drawing/2014/main" id="{682871A3-3C5A-19C6-3209-B2961E2850B0}"/>
                </a:ext>
              </a:extLst>
            </p:cNvPr>
            <p:cNvSpPr/>
            <p:nvPr/>
          </p:nvSpPr>
          <p:spPr>
            <a:xfrm>
              <a:off x="9702193" y="1518299"/>
              <a:ext cx="1332028" cy="1331078"/>
            </a:xfrm>
            <a:prstGeom prst="ellipse">
              <a:avLst/>
            </a:prstGeom>
            <a:solidFill>
              <a:srgbClr val="127F30"/>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182880" rIns="0" rtlCol="0" anchor="t" anchorCtr="0"/>
            <a:lstStyle/>
            <a:p>
              <a:pPr algn="ctr"/>
              <a:endParaRPr lang="en-US" sz="2300" dirty="0">
                <a:solidFill>
                  <a:schemeClr val="bg1"/>
                </a:solidFill>
                <a:latin typeface="Century Gothic" panose="020B0502020202020204" pitchFamily="34" charset="0"/>
              </a:endParaRPr>
            </a:p>
          </p:txBody>
        </p:sp>
        <p:grpSp>
          <p:nvGrpSpPr>
            <p:cNvPr id="103" name="Graphic 2">
              <a:extLst>
                <a:ext uri="{FF2B5EF4-FFF2-40B4-BE49-F238E27FC236}">
                  <a16:creationId xmlns:a16="http://schemas.microsoft.com/office/drawing/2014/main" id="{686BA648-4302-5665-0D47-6F5487B1E6FF}"/>
                </a:ext>
              </a:extLst>
            </p:cNvPr>
            <p:cNvGrpSpPr/>
            <p:nvPr/>
          </p:nvGrpSpPr>
          <p:grpSpPr>
            <a:xfrm>
              <a:off x="9849241" y="1601834"/>
              <a:ext cx="1060691" cy="1120615"/>
              <a:chOff x="6203372" y="2629766"/>
              <a:chExt cx="2429105" cy="2566338"/>
            </a:xfrm>
            <a:solidFill>
              <a:schemeClr val="bg1"/>
            </a:solidFill>
          </p:grpSpPr>
          <p:sp>
            <p:nvSpPr>
              <p:cNvPr id="104" name="Freeform 103">
                <a:extLst>
                  <a:ext uri="{FF2B5EF4-FFF2-40B4-BE49-F238E27FC236}">
                    <a16:creationId xmlns:a16="http://schemas.microsoft.com/office/drawing/2014/main" id="{D9ACD096-EA49-4329-76D7-5BF9DF18D680}"/>
                  </a:ext>
                </a:extLst>
              </p:cNvPr>
              <p:cNvSpPr/>
              <p:nvPr/>
            </p:nvSpPr>
            <p:spPr>
              <a:xfrm>
                <a:off x="6717169" y="3146082"/>
                <a:ext cx="1402294" cy="2050021"/>
              </a:xfrm>
              <a:custGeom>
                <a:avLst/>
                <a:gdLst>
                  <a:gd name="connsiteX0" fmla="*/ 880317 w 1402294"/>
                  <a:gd name="connsiteY0" fmla="*/ 1938536 h 2050021"/>
                  <a:gd name="connsiteX1" fmla="*/ 880317 w 1402294"/>
                  <a:gd name="connsiteY1" fmla="*/ 1984429 h 2050021"/>
                  <a:gd name="connsiteX2" fmla="*/ 824898 w 1402294"/>
                  <a:gd name="connsiteY2" fmla="*/ 2046775 h 2050021"/>
                  <a:gd name="connsiteX3" fmla="*/ 579846 w 1402294"/>
                  <a:gd name="connsiteY3" fmla="*/ 2046775 h 2050021"/>
                  <a:gd name="connsiteX4" fmla="*/ 527892 w 1402294"/>
                  <a:gd name="connsiteY4" fmla="*/ 1983563 h 2050021"/>
                  <a:gd name="connsiteX5" fmla="*/ 527892 w 1402294"/>
                  <a:gd name="connsiteY5" fmla="*/ 1940268 h 2050021"/>
                  <a:gd name="connsiteX6" fmla="*/ 453423 w 1402294"/>
                  <a:gd name="connsiteY6" fmla="*/ 1928145 h 2050021"/>
                  <a:gd name="connsiteX7" fmla="*/ 333062 w 1402294"/>
                  <a:gd name="connsiteY7" fmla="*/ 1768818 h 2050021"/>
                  <a:gd name="connsiteX8" fmla="*/ 332196 w 1402294"/>
                  <a:gd name="connsiteY8" fmla="*/ 1580916 h 2050021"/>
                  <a:gd name="connsiteX9" fmla="*/ 314012 w 1402294"/>
                  <a:gd name="connsiteY9" fmla="*/ 1542815 h 2050021"/>
                  <a:gd name="connsiteX10" fmla="*/ 245605 w 1402294"/>
                  <a:gd name="connsiteY10" fmla="*/ 1396477 h 2050021"/>
                  <a:gd name="connsiteX11" fmla="*/ 245605 w 1402294"/>
                  <a:gd name="connsiteY11" fmla="*/ 1269188 h 2050021"/>
                  <a:gd name="connsiteX12" fmla="*/ 223092 w 1402294"/>
                  <a:gd name="connsiteY12" fmla="*/ 1216368 h 2050021"/>
                  <a:gd name="connsiteX13" fmla="*/ 4017 w 1402294"/>
                  <a:gd name="connsiteY13" fmla="*/ 783413 h 2050021"/>
                  <a:gd name="connsiteX14" fmla="*/ 449094 w 1402294"/>
                  <a:gd name="connsiteY14" fmla="*/ 49122 h 2050021"/>
                  <a:gd name="connsiteX15" fmla="*/ 747833 w 1402294"/>
                  <a:gd name="connsiteY15" fmla="*/ 1497 h 2050021"/>
                  <a:gd name="connsiteX16" fmla="*/ 1392935 w 1402294"/>
                  <a:gd name="connsiteY16" fmla="*/ 583388 h 2050021"/>
                  <a:gd name="connsiteX17" fmla="*/ 1179056 w 1402294"/>
                  <a:gd name="connsiteY17" fmla="*/ 1219832 h 2050021"/>
                  <a:gd name="connsiteX18" fmla="*/ 1157408 w 1402294"/>
                  <a:gd name="connsiteY18" fmla="*/ 1271786 h 2050021"/>
                  <a:gd name="connsiteX19" fmla="*/ 1153078 w 1402294"/>
                  <a:gd name="connsiteY19" fmla="*/ 1442370 h 2050021"/>
                  <a:gd name="connsiteX20" fmla="*/ 1092464 w 1402294"/>
                  <a:gd name="connsiteY20" fmla="*/ 1538486 h 2050021"/>
                  <a:gd name="connsiteX21" fmla="*/ 1069085 w 1402294"/>
                  <a:gd name="connsiteY21" fmla="*/ 1586111 h 2050021"/>
                  <a:gd name="connsiteX22" fmla="*/ 1070817 w 1402294"/>
                  <a:gd name="connsiteY22" fmla="*/ 1757561 h 2050021"/>
                  <a:gd name="connsiteX23" fmla="*/ 898501 w 1402294"/>
                  <a:gd name="connsiteY23" fmla="*/ 1935072 h 2050021"/>
                  <a:gd name="connsiteX24" fmla="*/ 879451 w 1402294"/>
                  <a:gd name="connsiteY24" fmla="*/ 1937670 h 2050021"/>
                  <a:gd name="connsiteX25" fmla="*/ 883780 w 1402294"/>
                  <a:gd name="connsiteY25" fmla="*/ 840563 h 2050021"/>
                  <a:gd name="connsiteX26" fmla="*/ 883780 w 1402294"/>
                  <a:gd name="connsiteY26" fmla="*/ 721934 h 2050021"/>
                  <a:gd name="connsiteX27" fmla="*/ 901964 w 1402294"/>
                  <a:gd name="connsiteY27" fmla="*/ 689895 h 2050021"/>
                  <a:gd name="connsiteX28" fmla="*/ 921880 w 1402294"/>
                  <a:gd name="connsiteY28" fmla="*/ 722799 h 2050021"/>
                  <a:gd name="connsiteX29" fmla="*/ 921880 w 1402294"/>
                  <a:gd name="connsiteY29" fmla="*/ 749643 h 2050021"/>
                  <a:gd name="connsiteX30" fmla="*/ 921880 w 1402294"/>
                  <a:gd name="connsiteY30" fmla="*/ 1448431 h 2050021"/>
                  <a:gd name="connsiteX31" fmla="*/ 1000678 w 1402294"/>
                  <a:gd name="connsiteY31" fmla="*/ 1527229 h 2050021"/>
                  <a:gd name="connsiteX32" fmla="*/ 1110649 w 1402294"/>
                  <a:gd name="connsiteY32" fmla="*/ 1440638 h 2050021"/>
                  <a:gd name="connsiteX33" fmla="*/ 1117576 w 1402294"/>
                  <a:gd name="connsiteY33" fmla="*/ 1296897 h 2050021"/>
                  <a:gd name="connsiteX34" fmla="*/ 1170396 w 1402294"/>
                  <a:gd name="connsiteY34" fmla="*/ 1167877 h 2050021"/>
                  <a:gd name="connsiteX35" fmla="*/ 1360030 w 1402294"/>
                  <a:gd name="connsiteY35" fmla="*/ 774754 h 2050021"/>
                  <a:gd name="connsiteX36" fmla="*/ 1140955 w 1402294"/>
                  <a:gd name="connsiteY36" fmla="*/ 210181 h 2050021"/>
                  <a:gd name="connsiteX37" fmla="*/ 514037 w 1402294"/>
                  <a:gd name="connsiteY37" fmla="*/ 69904 h 2050021"/>
                  <a:gd name="connsiteX38" fmla="*/ 47312 w 1402294"/>
                  <a:gd name="connsiteY38" fmla="*/ 792938 h 2050021"/>
                  <a:gd name="connsiteX39" fmla="*/ 256862 w 1402294"/>
                  <a:gd name="connsiteY39" fmla="*/ 1189525 h 2050021"/>
                  <a:gd name="connsiteX40" fmla="*/ 287169 w 1402294"/>
                  <a:gd name="connsiteY40" fmla="*/ 1257065 h 2050021"/>
                  <a:gd name="connsiteX41" fmla="*/ 287169 w 1402294"/>
                  <a:gd name="connsiteY41" fmla="*/ 1401672 h 2050021"/>
                  <a:gd name="connsiteX42" fmla="*/ 353844 w 1402294"/>
                  <a:gd name="connsiteY42" fmla="*/ 1515973 h 2050021"/>
                  <a:gd name="connsiteX43" fmla="*/ 473339 w 1402294"/>
                  <a:gd name="connsiteY43" fmla="*/ 1530693 h 2050021"/>
                  <a:gd name="connsiteX44" fmla="*/ 473339 w 1402294"/>
                  <a:gd name="connsiteY44" fmla="*/ 1485666 h 2050021"/>
                  <a:gd name="connsiteX45" fmla="*/ 473339 w 1402294"/>
                  <a:gd name="connsiteY45" fmla="*/ 1176536 h 2050021"/>
                  <a:gd name="connsiteX46" fmla="*/ 474205 w 1402294"/>
                  <a:gd name="connsiteY46" fmla="*/ 722799 h 2050021"/>
                  <a:gd name="connsiteX47" fmla="*/ 493255 w 1402294"/>
                  <a:gd name="connsiteY47" fmla="*/ 686431 h 2050021"/>
                  <a:gd name="connsiteX48" fmla="*/ 513171 w 1402294"/>
                  <a:gd name="connsiteY48" fmla="*/ 721934 h 2050021"/>
                  <a:gd name="connsiteX49" fmla="*/ 514037 w 1402294"/>
                  <a:gd name="connsiteY49" fmla="*/ 816318 h 2050021"/>
                  <a:gd name="connsiteX50" fmla="*/ 540014 w 1402294"/>
                  <a:gd name="connsiteY50" fmla="*/ 841429 h 2050021"/>
                  <a:gd name="connsiteX51" fmla="*/ 654314 w 1402294"/>
                  <a:gd name="connsiteY51" fmla="*/ 841429 h 2050021"/>
                  <a:gd name="connsiteX52" fmla="*/ 681157 w 1402294"/>
                  <a:gd name="connsiteY52" fmla="*/ 813720 h 2050021"/>
                  <a:gd name="connsiteX53" fmla="*/ 681157 w 1402294"/>
                  <a:gd name="connsiteY53" fmla="*/ 713275 h 2050021"/>
                  <a:gd name="connsiteX54" fmla="*/ 698476 w 1402294"/>
                  <a:gd name="connsiteY54" fmla="*/ 687297 h 2050021"/>
                  <a:gd name="connsiteX55" fmla="*/ 717526 w 1402294"/>
                  <a:gd name="connsiteY55" fmla="*/ 714140 h 2050021"/>
                  <a:gd name="connsiteX56" fmla="*/ 717526 w 1402294"/>
                  <a:gd name="connsiteY56" fmla="*/ 744447 h 2050021"/>
                  <a:gd name="connsiteX57" fmla="*/ 717526 w 1402294"/>
                  <a:gd name="connsiteY57" fmla="*/ 840563 h 2050021"/>
                  <a:gd name="connsiteX58" fmla="*/ 881183 w 1402294"/>
                  <a:gd name="connsiteY58" fmla="*/ 840563 h 2050021"/>
                  <a:gd name="connsiteX59" fmla="*/ 883780 w 1402294"/>
                  <a:gd name="connsiteY59" fmla="*/ 1528095 h 2050021"/>
                  <a:gd name="connsiteX60" fmla="*/ 883780 w 1402294"/>
                  <a:gd name="connsiteY60" fmla="*/ 1183463 h 2050021"/>
                  <a:gd name="connsiteX61" fmla="*/ 883780 w 1402294"/>
                  <a:gd name="connsiteY61" fmla="*/ 911568 h 2050021"/>
                  <a:gd name="connsiteX62" fmla="*/ 869060 w 1402294"/>
                  <a:gd name="connsiteY62" fmla="*/ 882127 h 2050021"/>
                  <a:gd name="connsiteX63" fmla="*/ 720989 w 1402294"/>
                  <a:gd name="connsiteY63" fmla="*/ 880395 h 2050021"/>
                  <a:gd name="connsiteX64" fmla="*/ 720123 w 1402294"/>
                  <a:gd name="connsiteY64" fmla="*/ 1006818 h 2050021"/>
                  <a:gd name="connsiteX65" fmla="*/ 699342 w 1402294"/>
                  <a:gd name="connsiteY65" fmla="*/ 1033661 h 2050021"/>
                  <a:gd name="connsiteX66" fmla="*/ 683755 w 1402294"/>
                  <a:gd name="connsiteY66" fmla="*/ 1005952 h 2050021"/>
                  <a:gd name="connsiteX67" fmla="*/ 683755 w 1402294"/>
                  <a:gd name="connsiteY67" fmla="*/ 908970 h 2050021"/>
                  <a:gd name="connsiteX68" fmla="*/ 654314 w 1402294"/>
                  <a:gd name="connsiteY68" fmla="*/ 880395 h 2050021"/>
                  <a:gd name="connsiteX69" fmla="*/ 546942 w 1402294"/>
                  <a:gd name="connsiteY69" fmla="*/ 880395 h 2050021"/>
                  <a:gd name="connsiteX70" fmla="*/ 516635 w 1402294"/>
                  <a:gd name="connsiteY70" fmla="*/ 911568 h 2050021"/>
                  <a:gd name="connsiteX71" fmla="*/ 516635 w 1402294"/>
                  <a:gd name="connsiteY71" fmla="*/ 1015477 h 2050021"/>
                  <a:gd name="connsiteX72" fmla="*/ 516635 w 1402294"/>
                  <a:gd name="connsiteY72" fmla="*/ 1492593 h 2050021"/>
                  <a:gd name="connsiteX73" fmla="*/ 548674 w 1402294"/>
                  <a:gd name="connsiteY73" fmla="*/ 1528961 h 2050021"/>
                  <a:gd name="connsiteX74" fmla="*/ 659510 w 1402294"/>
                  <a:gd name="connsiteY74" fmla="*/ 1528961 h 2050021"/>
                  <a:gd name="connsiteX75" fmla="*/ 885512 w 1402294"/>
                  <a:gd name="connsiteY75" fmla="*/ 1528961 h 2050021"/>
                  <a:gd name="connsiteX76" fmla="*/ 1031851 w 1402294"/>
                  <a:gd name="connsiteY76" fmla="*/ 1715132 h 2050021"/>
                  <a:gd name="connsiteX77" fmla="*/ 1030985 w 1402294"/>
                  <a:gd name="connsiteY77" fmla="*/ 1586111 h 2050021"/>
                  <a:gd name="connsiteX78" fmla="*/ 1004142 w 1402294"/>
                  <a:gd name="connsiteY78" fmla="*/ 1567061 h 2050021"/>
                  <a:gd name="connsiteX79" fmla="*/ 402335 w 1402294"/>
                  <a:gd name="connsiteY79" fmla="*/ 1566195 h 2050021"/>
                  <a:gd name="connsiteX80" fmla="*/ 375492 w 1402294"/>
                  <a:gd name="connsiteY80" fmla="*/ 1593904 h 2050021"/>
                  <a:gd name="connsiteX81" fmla="*/ 375492 w 1402294"/>
                  <a:gd name="connsiteY81" fmla="*/ 1677897 h 2050021"/>
                  <a:gd name="connsiteX82" fmla="*/ 415324 w 1402294"/>
                  <a:gd name="connsiteY82" fmla="*/ 1717729 h 2050021"/>
                  <a:gd name="connsiteX83" fmla="*/ 996348 w 1402294"/>
                  <a:gd name="connsiteY83" fmla="*/ 1717729 h 2050021"/>
                  <a:gd name="connsiteX84" fmla="*/ 1032717 w 1402294"/>
                  <a:gd name="connsiteY84" fmla="*/ 1715997 h 2050021"/>
                  <a:gd name="connsiteX85" fmla="*/ 701074 w 1402294"/>
                  <a:gd name="connsiteY85" fmla="*/ 1897838 h 2050021"/>
                  <a:gd name="connsiteX86" fmla="*/ 882049 w 1402294"/>
                  <a:gd name="connsiteY86" fmla="*/ 1897838 h 2050021"/>
                  <a:gd name="connsiteX87" fmla="*/ 885512 w 1402294"/>
                  <a:gd name="connsiteY87" fmla="*/ 1897838 h 2050021"/>
                  <a:gd name="connsiteX88" fmla="*/ 1027521 w 1402294"/>
                  <a:gd name="connsiteY88" fmla="*/ 1794795 h 2050021"/>
                  <a:gd name="connsiteX89" fmla="*/ 998080 w 1402294"/>
                  <a:gd name="connsiteY89" fmla="*/ 1758427 h 2050021"/>
                  <a:gd name="connsiteX90" fmla="*/ 410128 w 1402294"/>
                  <a:gd name="connsiteY90" fmla="*/ 1758427 h 2050021"/>
                  <a:gd name="connsiteX91" fmla="*/ 378089 w 1402294"/>
                  <a:gd name="connsiteY91" fmla="*/ 1801723 h 2050021"/>
                  <a:gd name="connsiteX92" fmla="*/ 515769 w 1402294"/>
                  <a:gd name="connsiteY92" fmla="*/ 1897838 h 2050021"/>
                  <a:gd name="connsiteX93" fmla="*/ 700208 w 1402294"/>
                  <a:gd name="connsiteY93" fmla="*/ 1897838 h 2050021"/>
                  <a:gd name="connsiteX94" fmla="*/ 567723 w 1402294"/>
                  <a:gd name="connsiteY94" fmla="*/ 1937670 h 2050021"/>
                  <a:gd name="connsiteX95" fmla="*/ 565992 w 1402294"/>
                  <a:gd name="connsiteY95" fmla="*/ 1957586 h 2050021"/>
                  <a:gd name="connsiteX96" fmla="*/ 613617 w 1402294"/>
                  <a:gd name="connsiteY96" fmla="*/ 2005211 h 2050021"/>
                  <a:gd name="connsiteX97" fmla="*/ 788530 w 1402294"/>
                  <a:gd name="connsiteY97" fmla="*/ 2005211 h 2050021"/>
                  <a:gd name="connsiteX98" fmla="*/ 837021 w 1402294"/>
                  <a:gd name="connsiteY98" fmla="*/ 1955854 h 2050021"/>
                  <a:gd name="connsiteX99" fmla="*/ 833558 w 1402294"/>
                  <a:gd name="connsiteY99" fmla="*/ 1936804 h 2050021"/>
                  <a:gd name="connsiteX100" fmla="*/ 567723 w 1402294"/>
                  <a:gd name="connsiteY100" fmla="*/ 1936804 h 205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402294" h="2050021">
                    <a:moveTo>
                      <a:pt x="880317" y="1938536"/>
                    </a:moveTo>
                    <a:cubicBezTo>
                      <a:pt x="880317" y="1954988"/>
                      <a:pt x="881183" y="1969709"/>
                      <a:pt x="880317" y="1984429"/>
                    </a:cubicBezTo>
                    <a:cubicBezTo>
                      <a:pt x="876853" y="2026859"/>
                      <a:pt x="866462" y="2044177"/>
                      <a:pt x="824898" y="2046775"/>
                    </a:cubicBezTo>
                    <a:cubicBezTo>
                      <a:pt x="743503" y="2051104"/>
                      <a:pt x="661242" y="2051104"/>
                      <a:pt x="579846" y="2046775"/>
                    </a:cubicBezTo>
                    <a:cubicBezTo>
                      <a:pt x="538282" y="2045043"/>
                      <a:pt x="527892" y="2025993"/>
                      <a:pt x="527892" y="1983563"/>
                    </a:cubicBezTo>
                    <a:cubicBezTo>
                      <a:pt x="527892" y="1968843"/>
                      <a:pt x="527892" y="1954988"/>
                      <a:pt x="527892" y="1940268"/>
                    </a:cubicBezTo>
                    <a:cubicBezTo>
                      <a:pt x="501048" y="1935938"/>
                      <a:pt x="476803" y="1935072"/>
                      <a:pt x="453423" y="1928145"/>
                    </a:cubicBezTo>
                    <a:cubicBezTo>
                      <a:pt x="381553" y="1907363"/>
                      <a:pt x="333928" y="1844152"/>
                      <a:pt x="333062" y="1768818"/>
                    </a:cubicBezTo>
                    <a:cubicBezTo>
                      <a:pt x="333062" y="1706473"/>
                      <a:pt x="333928" y="1643261"/>
                      <a:pt x="332196" y="1580916"/>
                    </a:cubicBezTo>
                    <a:cubicBezTo>
                      <a:pt x="332196" y="1567927"/>
                      <a:pt x="323537" y="1550609"/>
                      <a:pt x="314012" y="1542815"/>
                    </a:cubicBezTo>
                    <a:cubicBezTo>
                      <a:pt x="267253" y="1504715"/>
                      <a:pt x="244739" y="1456225"/>
                      <a:pt x="245605" y="1396477"/>
                    </a:cubicBezTo>
                    <a:cubicBezTo>
                      <a:pt x="245605" y="1354047"/>
                      <a:pt x="244739" y="1311618"/>
                      <a:pt x="245605" y="1269188"/>
                    </a:cubicBezTo>
                    <a:cubicBezTo>
                      <a:pt x="245605" y="1247540"/>
                      <a:pt x="239544" y="1231954"/>
                      <a:pt x="223092" y="1216368"/>
                    </a:cubicBezTo>
                    <a:cubicBezTo>
                      <a:pt x="94937" y="1100336"/>
                      <a:pt x="21335" y="953997"/>
                      <a:pt x="4017" y="783413"/>
                    </a:cubicBezTo>
                    <a:cubicBezTo>
                      <a:pt x="-29754" y="448306"/>
                      <a:pt x="152087" y="165154"/>
                      <a:pt x="449094" y="49122"/>
                    </a:cubicBezTo>
                    <a:cubicBezTo>
                      <a:pt x="545210" y="11888"/>
                      <a:pt x="644789" y="-5430"/>
                      <a:pt x="747833" y="1497"/>
                    </a:cubicBezTo>
                    <a:cubicBezTo>
                      <a:pt x="1082074" y="24877"/>
                      <a:pt x="1348774" y="282052"/>
                      <a:pt x="1392935" y="583388"/>
                    </a:cubicBezTo>
                    <a:cubicBezTo>
                      <a:pt x="1429303" y="832770"/>
                      <a:pt x="1360030" y="1044052"/>
                      <a:pt x="1179056" y="1219832"/>
                    </a:cubicBezTo>
                    <a:cubicBezTo>
                      <a:pt x="1166933" y="1231954"/>
                      <a:pt x="1159139" y="1254468"/>
                      <a:pt x="1157408" y="1271786"/>
                    </a:cubicBezTo>
                    <a:cubicBezTo>
                      <a:pt x="1153944" y="1328936"/>
                      <a:pt x="1157408" y="1386086"/>
                      <a:pt x="1153078" y="1442370"/>
                    </a:cubicBezTo>
                    <a:cubicBezTo>
                      <a:pt x="1149614" y="1482202"/>
                      <a:pt x="1126235" y="1515973"/>
                      <a:pt x="1092464" y="1538486"/>
                    </a:cubicBezTo>
                    <a:cubicBezTo>
                      <a:pt x="1075146" y="1550609"/>
                      <a:pt x="1068219" y="1564463"/>
                      <a:pt x="1069085" y="1586111"/>
                    </a:cubicBezTo>
                    <a:cubicBezTo>
                      <a:pt x="1070817" y="1643261"/>
                      <a:pt x="1066487" y="1700411"/>
                      <a:pt x="1070817" y="1757561"/>
                    </a:cubicBezTo>
                    <a:cubicBezTo>
                      <a:pt x="1076878" y="1846749"/>
                      <a:pt x="1007605" y="1935072"/>
                      <a:pt x="898501" y="1935072"/>
                    </a:cubicBezTo>
                    <a:cubicBezTo>
                      <a:pt x="894171" y="1935072"/>
                      <a:pt x="889842" y="1935938"/>
                      <a:pt x="879451" y="1937670"/>
                    </a:cubicBezTo>
                    <a:close/>
                    <a:moveTo>
                      <a:pt x="883780" y="840563"/>
                    </a:moveTo>
                    <a:cubicBezTo>
                      <a:pt x="883780" y="799866"/>
                      <a:pt x="882049" y="760900"/>
                      <a:pt x="883780" y="721934"/>
                    </a:cubicBezTo>
                    <a:cubicBezTo>
                      <a:pt x="883780" y="710677"/>
                      <a:pt x="894171" y="690761"/>
                      <a:pt x="901964" y="689895"/>
                    </a:cubicBezTo>
                    <a:cubicBezTo>
                      <a:pt x="926210" y="686431"/>
                      <a:pt x="921014" y="708079"/>
                      <a:pt x="921880" y="722799"/>
                    </a:cubicBezTo>
                    <a:cubicBezTo>
                      <a:pt x="921880" y="731459"/>
                      <a:pt x="921880" y="740984"/>
                      <a:pt x="921880" y="749643"/>
                    </a:cubicBezTo>
                    <a:cubicBezTo>
                      <a:pt x="921880" y="982572"/>
                      <a:pt x="921880" y="1215502"/>
                      <a:pt x="921880" y="1448431"/>
                    </a:cubicBezTo>
                    <a:cubicBezTo>
                      <a:pt x="921880" y="1681361"/>
                      <a:pt x="921880" y="1527229"/>
                      <a:pt x="1000678" y="1527229"/>
                    </a:cubicBezTo>
                    <a:cubicBezTo>
                      <a:pt x="1056096" y="1527229"/>
                      <a:pt x="1101123" y="1496056"/>
                      <a:pt x="1110649" y="1440638"/>
                    </a:cubicBezTo>
                    <a:cubicBezTo>
                      <a:pt x="1118442" y="1393879"/>
                      <a:pt x="1120174" y="1344522"/>
                      <a:pt x="1117576" y="1296897"/>
                    </a:cubicBezTo>
                    <a:cubicBezTo>
                      <a:pt x="1114112" y="1243211"/>
                      <a:pt x="1130564" y="1205111"/>
                      <a:pt x="1170396" y="1167877"/>
                    </a:cubicBezTo>
                    <a:cubicBezTo>
                      <a:pt x="1281233" y="1060504"/>
                      <a:pt x="1346176" y="928020"/>
                      <a:pt x="1360030" y="774754"/>
                    </a:cubicBezTo>
                    <a:cubicBezTo>
                      <a:pt x="1379080" y="552216"/>
                      <a:pt x="1311540" y="359118"/>
                      <a:pt x="1140955" y="210181"/>
                    </a:cubicBezTo>
                    <a:cubicBezTo>
                      <a:pt x="958248" y="50854"/>
                      <a:pt x="747833" y="2363"/>
                      <a:pt x="514037" y="69904"/>
                    </a:cubicBezTo>
                    <a:cubicBezTo>
                      <a:pt x="203176" y="160824"/>
                      <a:pt x="553" y="469954"/>
                      <a:pt x="47312" y="792938"/>
                    </a:cubicBezTo>
                    <a:cubicBezTo>
                      <a:pt x="70692" y="950534"/>
                      <a:pt x="138233" y="1083884"/>
                      <a:pt x="256862" y="1189525"/>
                    </a:cubicBezTo>
                    <a:cubicBezTo>
                      <a:pt x="277644" y="1208575"/>
                      <a:pt x="287169" y="1230222"/>
                      <a:pt x="287169" y="1257065"/>
                    </a:cubicBezTo>
                    <a:cubicBezTo>
                      <a:pt x="287169" y="1305556"/>
                      <a:pt x="287169" y="1353181"/>
                      <a:pt x="287169" y="1401672"/>
                    </a:cubicBezTo>
                    <a:cubicBezTo>
                      <a:pt x="287169" y="1452761"/>
                      <a:pt x="306219" y="1497788"/>
                      <a:pt x="353844" y="1515973"/>
                    </a:cubicBezTo>
                    <a:cubicBezTo>
                      <a:pt x="389346" y="1529827"/>
                      <a:pt x="430910" y="1525497"/>
                      <a:pt x="473339" y="1530693"/>
                    </a:cubicBezTo>
                    <a:lnTo>
                      <a:pt x="473339" y="1485666"/>
                    </a:lnTo>
                    <a:cubicBezTo>
                      <a:pt x="473339" y="1382622"/>
                      <a:pt x="473339" y="1279579"/>
                      <a:pt x="473339" y="1176536"/>
                    </a:cubicBezTo>
                    <a:cubicBezTo>
                      <a:pt x="473339" y="1025002"/>
                      <a:pt x="473339" y="874334"/>
                      <a:pt x="474205" y="722799"/>
                    </a:cubicBezTo>
                    <a:cubicBezTo>
                      <a:pt x="474205" y="710677"/>
                      <a:pt x="487194" y="698554"/>
                      <a:pt x="493255" y="686431"/>
                    </a:cubicBezTo>
                    <a:cubicBezTo>
                      <a:pt x="500183" y="698554"/>
                      <a:pt x="512305" y="709811"/>
                      <a:pt x="513171" y="721934"/>
                    </a:cubicBezTo>
                    <a:cubicBezTo>
                      <a:pt x="515769" y="753106"/>
                      <a:pt x="514903" y="784279"/>
                      <a:pt x="514037" y="816318"/>
                    </a:cubicBezTo>
                    <a:cubicBezTo>
                      <a:pt x="514037" y="834502"/>
                      <a:pt x="520964" y="842295"/>
                      <a:pt x="540014" y="841429"/>
                    </a:cubicBezTo>
                    <a:cubicBezTo>
                      <a:pt x="578114" y="840563"/>
                      <a:pt x="616214" y="840563"/>
                      <a:pt x="654314" y="841429"/>
                    </a:cubicBezTo>
                    <a:cubicBezTo>
                      <a:pt x="675096" y="841429"/>
                      <a:pt x="682023" y="834502"/>
                      <a:pt x="681157" y="813720"/>
                    </a:cubicBezTo>
                    <a:cubicBezTo>
                      <a:pt x="680292" y="779949"/>
                      <a:pt x="679426" y="746179"/>
                      <a:pt x="681157" y="713275"/>
                    </a:cubicBezTo>
                    <a:cubicBezTo>
                      <a:pt x="681157" y="703750"/>
                      <a:pt x="692414" y="695956"/>
                      <a:pt x="698476" y="687297"/>
                    </a:cubicBezTo>
                    <a:cubicBezTo>
                      <a:pt x="705403" y="695956"/>
                      <a:pt x="714062" y="703750"/>
                      <a:pt x="717526" y="714140"/>
                    </a:cubicBezTo>
                    <a:cubicBezTo>
                      <a:pt x="720989" y="722799"/>
                      <a:pt x="717526" y="734056"/>
                      <a:pt x="717526" y="744447"/>
                    </a:cubicBezTo>
                    <a:cubicBezTo>
                      <a:pt x="717526" y="776486"/>
                      <a:pt x="717526" y="808525"/>
                      <a:pt x="717526" y="840563"/>
                    </a:cubicBezTo>
                    <a:lnTo>
                      <a:pt x="881183" y="840563"/>
                    </a:lnTo>
                    <a:close/>
                    <a:moveTo>
                      <a:pt x="883780" y="1528095"/>
                    </a:moveTo>
                    <a:cubicBezTo>
                      <a:pt x="883780" y="1409465"/>
                      <a:pt x="883780" y="1296897"/>
                      <a:pt x="883780" y="1183463"/>
                    </a:cubicBezTo>
                    <a:cubicBezTo>
                      <a:pt x="883780" y="1092543"/>
                      <a:pt x="883780" y="1002488"/>
                      <a:pt x="883780" y="911568"/>
                    </a:cubicBezTo>
                    <a:cubicBezTo>
                      <a:pt x="883780" y="901177"/>
                      <a:pt x="874255" y="882127"/>
                      <a:pt x="869060" y="882127"/>
                    </a:cubicBezTo>
                    <a:cubicBezTo>
                      <a:pt x="820569" y="879529"/>
                      <a:pt x="772078" y="880395"/>
                      <a:pt x="720989" y="880395"/>
                    </a:cubicBezTo>
                    <a:cubicBezTo>
                      <a:pt x="720989" y="926288"/>
                      <a:pt x="722721" y="966120"/>
                      <a:pt x="720123" y="1006818"/>
                    </a:cubicBezTo>
                    <a:cubicBezTo>
                      <a:pt x="720123" y="1016343"/>
                      <a:pt x="706269" y="1025002"/>
                      <a:pt x="699342" y="1033661"/>
                    </a:cubicBezTo>
                    <a:cubicBezTo>
                      <a:pt x="694146" y="1024136"/>
                      <a:pt x="684621" y="1015477"/>
                      <a:pt x="683755" y="1005952"/>
                    </a:cubicBezTo>
                    <a:cubicBezTo>
                      <a:pt x="682023" y="973913"/>
                      <a:pt x="682023" y="941009"/>
                      <a:pt x="683755" y="908970"/>
                    </a:cubicBezTo>
                    <a:cubicBezTo>
                      <a:pt x="684621" y="886456"/>
                      <a:pt x="675962" y="879529"/>
                      <a:pt x="654314" y="880395"/>
                    </a:cubicBezTo>
                    <a:cubicBezTo>
                      <a:pt x="618812" y="881261"/>
                      <a:pt x="582444" y="882127"/>
                      <a:pt x="546942" y="880395"/>
                    </a:cubicBezTo>
                    <a:cubicBezTo>
                      <a:pt x="522696" y="879529"/>
                      <a:pt x="515769" y="889920"/>
                      <a:pt x="516635" y="911568"/>
                    </a:cubicBezTo>
                    <a:cubicBezTo>
                      <a:pt x="517501" y="946204"/>
                      <a:pt x="516635" y="980841"/>
                      <a:pt x="516635" y="1015477"/>
                    </a:cubicBezTo>
                    <a:cubicBezTo>
                      <a:pt x="516635" y="1174804"/>
                      <a:pt x="516635" y="1333265"/>
                      <a:pt x="516635" y="1492593"/>
                    </a:cubicBezTo>
                    <a:cubicBezTo>
                      <a:pt x="516635" y="1515973"/>
                      <a:pt x="519233" y="1531559"/>
                      <a:pt x="548674" y="1528961"/>
                    </a:cubicBezTo>
                    <a:cubicBezTo>
                      <a:pt x="585042" y="1526363"/>
                      <a:pt x="622276" y="1528961"/>
                      <a:pt x="659510" y="1528961"/>
                    </a:cubicBezTo>
                    <a:cubicBezTo>
                      <a:pt x="733112" y="1528961"/>
                      <a:pt x="806714" y="1528961"/>
                      <a:pt x="885512" y="1528961"/>
                    </a:cubicBezTo>
                    <a:close/>
                    <a:moveTo>
                      <a:pt x="1031851" y="1715132"/>
                    </a:moveTo>
                    <a:cubicBezTo>
                      <a:pt x="1031851" y="1670970"/>
                      <a:pt x="1032717" y="1628541"/>
                      <a:pt x="1030985" y="1586111"/>
                    </a:cubicBezTo>
                    <a:cubicBezTo>
                      <a:pt x="1030985" y="1579184"/>
                      <a:pt x="1013667" y="1567061"/>
                      <a:pt x="1004142" y="1567061"/>
                    </a:cubicBezTo>
                    <a:cubicBezTo>
                      <a:pt x="803251" y="1566195"/>
                      <a:pt x="603226" y="1567061"/>
                      <a:pt x="402335" y="1566195"/>
                    </a:cubicBezTo>
                    <a:cubicBezTo>
                      <a:pt x="381553" y="1566195"/>
                      <a:pt x="374626" y="1574854"/>
                      <a:pt x="375492" y="1593904"/>
                    </a:cubicBezTo>
                    <a:cubicBezTo>
                      <a:pt x="375492" y="1621613"/>
                      <a:pt x="377223" y="1650188"/>
                      <a:pt x="375492" y="1677897"/>
                    </a:cubicBezTo>
                    <a:cubicBezTo>
                      <a:pt x="372894" y="1708204"/>
                      <a:pt x="384151" y="1717729"/>
                      <a:pt x="415324" y="1717729"/>
                    </a:cubicBezTo>
                    <a:cubicBezTo>
                      <a:pt x="609287" y="1715997"/>
                      <a:pt x="803251" y="1717729"/>
                      <a:pt x="996348" y="1717729"/>
                    </a:cubicBezTo>
                    <a:cubicBezTo>
                      <a:pt x="1007605" y="1717729"/>
                      <a:pt x="1017996" y="1716863"/>
                      <a:pt x="1032717" y="1715997"/>
                    </a:cubicBezTo>
                    <a:close/>
                    <a:moveTo>
                      <a:pt x="701074" y="1897838"/>
                    </a:moveTo>
                    <a:cubicBezTo>
                      <a:pt x="761687" y="1897838"/>
                      <a:pt x="822301" y="1897838"/>
                      <a:pt x="882049" y="1897838"/>
                    </a:cubicBezTo>
                    <a:cubicBezTo>
                      <a:pt x="882914" y="1897838"/>
                      <a:pt x="884646" y="1897838"/>
                      <a:pt x="885512" y="1897838"/>
                    </a:cubicBezTo>
                    <a:cubicBezTo>
                      <a:pt x="963444" y="1896106"/>
                      <a:pt x="1006739" y="1863202"/>
                      <a:pt x="1027521" y="1794795"/>
                    </a:cubicBezTo>
                    <a:cubicBezTo>
                      <a:pt x="1037046" y="1763622"/>
                      <a:pt x="1025790" y="1758427"/>
                      <a:pt x="998080" y="1758427"/>
                    </a:cubicBezTo>
                    <a:cubicBezTo>
                      <a:pt x="802385" y="1758427"/>
                      <a:pt x="606689" y="1758427"/>
                      <a:pt x="410128" y="1758427"/>
                    </a:cubicBezTo>
                    <a:cubicBezTo>
                      <a:pt x="375492" y="1758427"/>
                      <a:pt x="369430" y="1767086"/>
                      <a:pt x="378089" y="1801723"/>
                    </a:cubicBezTo>
                    <a:cubicBezTo>
                      <a:pt x="392810" y="1859738"/>
                      <a:pt x="444764" y="1896973"/>
                      <a:pt x="515769" y="1897838"/>
                    </a:cubicBezTo>
                    <a:cubicBezTo>
                      <a:pt x="577248" y="1897838"/>
                      <a:pt x="638728" y="1897838"/>
                      <a:pt x="700208" y="1897838"/>
                    </a:cubicBezTo>
                    <a:close/>
                    <a:moveTo>
                      <a:pt x="567723" y="1937670"/>
                    </a:moveTo>
                    <a:cubicBezTo>
                      <a:pt x="567723" y="1947195"/>
                      <a:pt x="565992" y="1952390"/>
                      <a:pt x="565992" y="1957586"/>
                    </a:cubicBezTo>
                    <a:cubicBezTo>
                      <a:pt x="565411" y="1989339"/>
                      <a:pt x="581292" y="2005211"/>
                      <a:pt x="613617" y="2005211"/>
                    </a:cubicBezTo>
                    <a:cubicBezTo>
                      <a:pt x="671632" y="2005211"/>
                      <a:pt x="730514" y="2005211"/>
                      <a:pt x="788530" y="2005211"/>
                    </a:cubicBezTo>
                    <a:cubicBezTo>
                      <a:pt x="822015" y="2005211"/>
                      <a:pt x="838173" y="1988759"/>
                      <a:pt x="837021" y="1955854"/>
                    </a:cubicBezTo>
                    <a:cubicBezTo>
                      <a:pt x="837021" y="1949793"/>
                      <a:pt x="834424" y="1943731"/>
                      <a:pt x="833558" y="1936804"/>
                    </a:cubicBezTo>
                    <a:lnTo>
                      <a:pt x="567723" y="1936804"/>
                    </a:lnTo>
                    <a:close/>
                  </a:path>
                </a:pathLst>
              </a:custGeom>
              <a:grpFill/>
              <a:ln w="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3E52A25-167F-0A41-299B-D50198304A6F}"/>
                  </a:ext>
                </a:extLst>
              </p:cNvPr>
              <p:cNvSpPr/>
              <p:nvPr/>
            </p:nvSpPr>
            <p:spPr>
              <a:xfrm>
                <a:off x="8288482" y="3831214"/>
                <a:ext cx="343996" cy="42027"/>
              </a:xfrm>
              <a:custGeom>
                <a:avLst/>
                <a:gdLst>
                  <a:gd name="connsiteX0" fmla="*/ 173182 w 343996"/>
                  <a:gd name="connsiteY0" fmla="*/ 41131 h 42027"/>
                  <a:gd name="connsiteX1" fmla="*/ 35502 w 343996"/>
                  <a:gd name="connsiteY1" fmla="*/ 40265 h 42027"/>
                  <a:gd name="connsiteX2" fmla="*/ 0 w 343996"/>
                  <a:gd name="connsiteY2" fmla="*/ 19483 h 42027"/>
                  <a:gd name="connsiteX3" fmla="*/ 34636 w 343996"/>
                  <a:gd name="connsiteY3" fmla="*/ 1299 h 42027"/>
                  <a:gd name="connsiteX4" fmla="*/ 313459 w 343996"/>
                  <a:gd name="connsiteY4" fmla="*/ 1299 h 42027"/>
                  <a:gd name="connsiteX5" fmla="*/ 343766 w 343996"/>
                  <a:gd name="connsiteY5" fmla="*/ 21215 h 42027"/>
                  <a:gd name="connsiteX6" fmla="*/ 310861 w 343996"/>
                  <a:gd name="connsiteY6" fmla="*/ 41997 h 42027"/>
                  <a:gd name="connsiteX7" fmla="*/ 173182 w 343996"/>
                  <a:gd name="connsiteY7" fmla="*/ 41997 h 4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96" h="42027">
                    <a:moveTo>
                      <a:pt x="173182" y="41131"/>
                    </a:moveTo>
                    <a:cubicBezTo>
                      <a:pt x="127289" y="41131"/>
                      <a:pt x="81395" y="42862"/>
                      <a:pt x="35502" y="40265"/>
                    </a:cubicBezTo>
                    <a:cubicBezTo>
                      <a:pt x="23380" y="40265"/>
                      <a:pt x="12122" y="26410"/>
                      <a:pt x="0" y="19483"/>
                    </a:cubicBezTo>
                    <a:cubicBezTo>
                      <a:pt x="11257" y="13422"/>
                      <a:pt x="23380" y="1299"/>
                      <a:pt x="34636" y="1299"/>
                    </a:cubicBezTo>
                    <a:cubicBezTo>
                      <a:pt x="127289" y="-433"/>
                      <a:pt x="220807" y="-433"/>
                      <a:pt x="313459" y="1299"/>
                    </a:cubicBezTo>
                    <a:cubicBezTo>
                      <a:pt x="324716" y="1299"/>
                      <a:pt x="342900" y="12556"/>
                      <a:pt x="343766" y="21215"/>
                    </a:cubicBezTo>
                    <a:cubicBezTo>
                      <a:pt x="346364" y="43728"/>
                      <a:pt x="326448" y="41997"/>
                      <a:pt x="310861" y="41997"/>
                    </a:cubicBezTo>
                    <a:cubicBezTo>
                      <a:pt x="264968" y="41997"/>
                      <a:pt x="219075" y="41997"/>
                      <a:pt x="173182" y="41997"/>
                    </a:cubicBezTo>
                    <a:close/>
                  </a:path>
                </a:pathLst>
              </a:custGeom>
              <a:grpFill/>
              <a:ln w="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7B9EC15-D88F-B0DE-0535-D1E72772BAFC}"/>
                  </a:ext>
                </a:extLst>
              </p:cNvPr>
              <p:cNvSpPr/>
              <p:nvPr/>
            </p:nvSpPr>
            <p:spPr>
              <a:xfrm>
                <a:off x="6203372" y="3831513"/>
                <a:ext cx="340517" cy="41831"/>
              </a:xfrm>
              <a:custGeom>
                <a:avLst/>
                <a:gdLst>
                  <a:gd name="connsiteX0" fmla="*/ 169718 w 340517"/>
                  <a:gd name="connsiteY0" fmla="*/ 40832 h 41831"/>
                  <a:gd name="connsiteX1" fmla="*/ 32039 w 340517"/>
                  <a:gd name="connsiteY1" fmla="*/ 39966 h 41831"/>
                  <a:gd name="connsiteX2" fmla="*/ 0 w 340517"/>
                  <a:gd name="connsiteY2" fmla="*/ 20916 h 41831"/>
                  <a:gd name="connsiteX3" fmla="*/ 32039 w 340517"/>
                  <a:gd name="connsiteY3" fmla="*/ 1000 h 41831"/>
                  <a:gd name="connsiteX4" fmla="*/ 310861 w 340517"/>
                  <a:gd name="connsiteY4" fmla="*/ 1000 h 41831"/>
                  <a:gd name="connsiteX5" fmla="*/ 339437 w 340517"/>
                  <a:gd name="connsiteY5" fmla="*/ 22648 h 41831"/>
                  <a:gd name="connsiteX6" fmla="*/ 307398 w 340517"/>
                  <a:gd name="connsiteY6" fmla="*/ 40832 h 41831"/>
                  <a:gd name="connsiteX7" fmla="*/ 169718 w 340517"/>
                  <a:gd name="connsiteY7" fmla="*/ 40832 h 4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7" h="41831">
                    <a:moveTo>
                      <a:pt x="169718" y="40832"/>
                    </a:moveTo>
                    <a:cubicBezTo>
                      <a:pt x="123825" y="40832"/>
                      <a:pt x="77932" y="41697"/>
                      <a:pt x="32039" y="39966"/>
                    </a:cubicBezTo>
                    <a:cubicBezTo>
                      <a:pt x="20782" y="39966"/>
                      <a:pt x="10391" y="26977"/>
                      <a:pt x="0" y="20916"/>
                    </a:cubicBezTo>
                    <a:cubicBezTo>
                      <a:pt x="10391" y="13989"/>
                      <a:pt x="21648" y="1000"/>
                      <a:pt x="32039" y="1000"/>
                    </a:cubicBezTo>
                    <a:cubicBezTo>
                      <a:pt x="124691" y="-732"/>
                      <a:pt x="218209" y="134"/>
                      <a:pt x="310861" y="1000"/>
                    </a:cubicBezTo>
                    <a:cubicBezTo>
                      <a:pt x="324716" y="1000"/>
                      <a:pt x="345498" y="1000"/>
                      <a:pt x="339437" y="22648"/>
                    </a:cubicBezTo>
                    <a:cubicBezTo>
                      <a:pt x="336839" y="31307"/>
                      <a:pt x="318655" y="40832"/>
                      <a:pt x="307398" y="40832"/>
                    </a:cubicBezTo>
                    <a:cubicBezTo>
                      <a:pt x="261505" y="42563"/>
                      <a:pt x="215611" y="41697"/>
                      <a:pt x="169718" y="40832"/>
                    </a:cubicBezTo>
                    <a:close/>
                  </a:path>
                </a:pathLst>
              </a:custGeom>
              <a:grpFill/>
              <a:ln w="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F424F318-9517-A1CA-592F-2BED6E41C7FF}"/>
                  </a:ext>
                </a:extLst>
              </p:cNvPr>
              <p:cNvSpPr/>
              <p:nvPr/>
            </p:nvSpPr>
            <p:spPr>
              <a:xfrm>
                <a:off x="6553199" y="2979593"/>
                <a:ext cx="251979" cy="254577"/>
              </a:xfrm>
              <a:custGeom>
                <a:avLst/>
                <a:gdLst>
                  <a:gd name="connsiteX0" fmla="*/ 16452 w 251979"/>
                  <a:gd name="connsiteY0" fmla="*/ 0 h 254577"/>
                  <a:gd name="connsiteX1" fmla="*/ 38966 w 251979"/>
                  <a:gd name="connsiteY1" fmla="*/ 15586 h 254577"/>
                  <a:gd name="connsiteX2" fmla="*/ 242455 w 251979"/>
                  <a:gd name="connsiteY2" fmla="*/ 219941 h 254577"/>
                  <a:gd name="connsiteX3" fmla="*/ 251980 w 251979"/>
                  <a:gd name="connsiteY3" fmla="*/ 254577 h 254577"/>
                  <a:gd name="connsiteX4" fmla="*/ 214746 w 251979"/>
                  <a:gd name="connsiteY4" fmla="*/ 248516 h 254577"/>
                  <a:gd name="connsiteX5" fmla="*/ 10391 w 251979"/>
                  <a:gd name="connsiteY5" fmla="*/ 45027 h 254577"/>
                  <a:gd name="connsiteX6" fmla="*/ 0 w 251979"/>
                  <a:gd name="connsiteY6" fmla="*/ 12989 h 254577"/>
                  <a:gd name="connsiteX7" fmla="*/ 15587 w 251979"/>
                  <a:gd name="connsiteY7" fmla="*/ 866 h 25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979" h="254577">
                    <a:moveTo>
                      <a:pt x="16452" y="0"/>
                    </a:moveTo>
                    <a:cubicBezTo>
                      <a:pt x="24246" y="6061"/>
                      <a:pt x="32905" y="9525"/>
                      <a:pt x="38966" y="15586"/>
                    </a:cubicBezTo>
                    <a:cubicBezTo>
                      <a:pt x="107373" y="83127"/>
                      <a:pt x="175780" y="150668"/>
                      <a:pt x="242455" y="219941"/>
                    </a:cubicBezTo>
                    <a:cubicBezTo>
                      <a:pt x="249382" y="227734"/>
                      <a:pt x="249382" y="242455"/>
                      <a:pt x="251980" y="254577"/>
                    </a:cubicBezTo>
                    <a:cubicBezTo>
                      <a:pt x="239857" y="252845"/>
                      <a:pt x="222539" y="255443"/>
                      <a:pt x="214746" y="248516"/>
                    </a:cubicBezTo>
                    <a:cubicBezTo>
                      <a:pt x="145473" y="181841"/>
                      <a:pt x="77932" y="113434"/>
                      <a:pt x="10391" y="45027"/>
                    </a:cubicBezTo>
                    <a:cubicBezTo>
                      <a:pt x="3464" y="38100"/>
                      <a:pt x="1732" y="24245"/>
                      <a:pt x="0" y="12989"/>
                    </a:cubicBezTo>
                    <a:cubicBezTo>
                      <a:pt x="0" y="9525"/>
                      <a:pt x="9525" y="5196"/>
                      <a:pt x="15587" y="866"/>
                    </a:cubicBezTo>
                    <a:close/>
                  </a:path>
                </a:pathLst>
              </a:custGeom>
              <a:grpFill/>
              <a:ln w="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B61AF9-6EF7-B6D7-0BE6-F92E5F8717CC}"/>
                  </a:ext>
                </a:extLst>
              </p:cNvPr>
              <p:cNvSpPr/>
              <p:nvPr/>
            </p:nvSpPr>
            <p:spPr>
              <a:xfrm>
                <a:off x="8033038" y="2983056"/>
                <a:ext cx="255443" cy="251113"/>
              </a:xfrm>
              <a:custGeom>
                <a:avLst/>
                <a:gdLst>
                  <a:gd name="connsiteX0" fmla="*/ 255443 w 255443"/>
                  <a:gd name="connsiteY0" fmla="*/ 18184 h 251113"/>
                  <a:gd name="connsiteX1" fmla="*/ 237259 w 255443"/>
                  <a:gd name="connsiteY1" fmla="*/ 43295 h 251113"/>
                  <a:gd name="connsiteX2" fmla="*/ 37234 w 255443"/>
                  <a:gd name="connsiteY2" fmla="*/ 241589 h 251113"/>
                  <a:gd name="connsiteX3" fmla="*/ 0 w 255443"/>
                  <a:gd name="connsiteY3" fmla="*/ 251114 h 251113"/>
                  <a:gd name="connsiteX4" fmla="*/ 8659 w 255443"/>
                  <a:gd name="connsiteY4" fmla="*/ 213880 h 251113"/>
                  <a:gd name="connsiteX5" fmla="*/ 210416 w 255443"/>
                  <a:gd name="connsiteY5" fmla="*/ 12123 h 251113"/>
                  <a:gd name="connsiteX6" fmla="*/ 238991 w 255443"/>
                  <a:gd name="connsiteY6" fmla="*/ 0 h 251113"/>
                  <a:gd name="connsiteX7" fmla="*/ 255443 w 255443"/>
                  <a:gd name="connsiteY7" fmla="*/ 17318 h 25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43" h="251113">
                    <a:moveTo>
                      <a:pt x="255443" y="18184"/>
                    </a:moveTo>
                    <a:cubicBezTo>
                      <a:pt x="248516" y="27709"/>
                      <a:pt x="244186" y="36368"/>
                      <a:pt x="237259" y="43295"/>
                    </a:cubicBezTo>
                    <a:cubicBezTo>
                      <a:pt x="170584" y="109971"/>
                      <a:pt x="104775" y="176645"/>
                      <a:pt x="37234" y="241589"/>
                    </a:cubicBezTo>
                    <a:cubicBezTo>
                      <a:pt x="29441" y="249382"/>
                      <a:pt x="12989" y="248516"/>
                      <a:pt x="0" y="251114"/>
                    </a:cubicBezTo>
                    <a:cubicBezTo>
                      <a:pt x="2598" y="238991"/>
                      <a:pt x="866" y="221673"/>
                      <a:pt x="8659" y="213880"/>
                    </a:cubicBezTo>
                    <a:cubicBezTo>
                      <a:pt x="74468" y="145473"/>
                      <a:pt x="142009" y="78798"/>
                      <a:pt x="210416" y="12123"/>
                    </a:cubicBezTo>
                    <a:cubicBezTo>
                      <a:pt x="217343" y="5196"/>
                      <a:pt x="229466" y="1732"/>
                      <a:pt x="238991" y="0"/>
                    </a:cubicBezTo>
                    <a:cubicBezTo>
                      <a:pt x="243320" y="0"/>
                      <a:pt x="248516" y="9525"/>
                      <a:pt x="255443" y="17318"/>
                    </a:cubicBezTo>
                    <a:close/>
                  </a:path>
                </a:pathLst>
              </a:custGeom>
              <a:grpFill/>
              <a:ln w="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29A678C-7007-6034-69D1-E6D13DFCA722}"/>
                  </a:ext>
                </a:extLst>
              </p:cNvPr>
              <p:cNvSpPr/>
              <p:nvPr/>
            </p:nvSpPr>
            <p:spPr>
              <a:xfrm>
                <a:off x="7400492" y="2629766"/>
                <a:ext cx="39302" cy="350693"/>
              </a:xfrm>
              <a:custGeom>
                <a:avLst/>
                <a:gdLst>
                  <a:gd name="connsiteX0" fmla="*/ 37667 w 39302"/>
                  <a:gd name="connsiteY0" fmla="*/ 177511 h 350693"/>
                  <a:gd name="connsiteX1" fmla="*/ 37667 w 39302"/>
                  <a:gd name="connsiteY1" fmla="*/ 321252 h 350693"/>
                  <a:gd name="connsiteX2" fmla="*/ 19483 w 39302"/>
                  <a:gd name="connsiteY2" fmla="*/ 350693 h 350693"/>
                  <a:gd name="connsiteX3" fmla="*/ 1299 w 39302"/>
                  <a:gd name="connsiteY3" fmla="*/ 321252 h 350693"/>
                  <a:gd name="connsiteX4" fmla="*/ 1299 w 39302"/>
                  <a:gd name="connsiteY4" fmla="*/ 29441 h 350693"/>
                  <a:gd name="connsiteX5" fmla="*/ 20349 w 39302"/>
                  <a:gd name="connsiteY5" fmla="*/ 0 h 350693"/>
                  <a:gd name="connsiteX6" fmla="*/ 38533 w 39302"/>
                  <a:gd name="connsiteY6" fmla="*/ 29441 h 350693"/>
                  <a:gd name="connsiteX7" fmla="*/ 38533 w 39302"/>
                  <a:gd name="connsiteY7" fmla="*/ 176645 h 35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2" h="350693">
                    <a:moveTo>
                      <a:pt x="37667" y="177511"/>
                    </a:moveTo>
                    <a:cubicBezTo>
                      <a:pt x="37667" y="225136"/>
                      <a:pt x="38533" y="273627"/>
                      <a:pt x="37667" y="321252"/>
                    </a:cubicBezTo>
                    <a:cubicBezTo>
                      <a:pt x="37667" y="331643"/>
                      <a:pt x="25544" y="341168"/>
                      <a:pt x="19483" y="350693"/>
                    </a:cubicBezTo>
                    <a:cubicBezTo>
                      <a:pt x="13422" y="341168"/>
                      <a:pt x="1299" y="330777"/>
                      <a:pt x="1299" y="321252"/>
                    </a:cubicBezTo>
                    <a:cubicBezTo>
                      <a:pt x="-433" y="224270"/>
                      <a:pt x="-433" y="127288"/>
                      <a:pt x="1299" y="29441"/>
                    </a:cubicBezTo>
                    <a:cubicBezTo>
                      <a:pt x="1299" y="19916"/>
                      <a:pt x="13422" y="10391"/>
                      <a:pt x="20349" y="0"/>
                    </a:cubicBezTo>
                    <a:cubicBezTo>
                      <a:pt x="26410" y="9525"/>
                      <a:pt x="37667" y="19050"/>
                      <a:pt x="38533" y="29441"/>
                    </a:cubicBezTo>
                    <a:cubicBezTo>
                      <a:pt x="40265" y="78798"/>
                      <a:pt x="38533" y="127288"/>
                      <a:pt x="38533" y="176645"/>
                    </a:cubicBezTo>
                    <a:close/>
                  </a:path>
                </a:pathLst>
              </a:custGeom>
              <a:grpFill/>
              <a:ln w="0" cap="flat">
                <a:noFill/>
                <a:prstDash val="solid"/>
                <a:miter/>
              </a:ln>
            </p:spPr>
            <p:txBody>
              <a:bodyPr rtlCol="0" anchor="ctr"/>
              <a:lstStyle/>
              <a:p>
                <a:endParaRPr lang="en-US"/>
              </a:p>
            </p:txBody>
          </p:sp>
        </p:grpSp>
      </p:grpSp>
      <p:grpSp>
        <p:nvGrpSpPr>
          <p:cNvPr id="121" name="Group 120">
            <a:extLst>
              <a:ext uri="{FF2B5EF4-FFF2-40B4-BE49-F238E27FC236}">
                <a16:creationId xmlns:a16="http://schemas.microsoft.com/office/drawing/2014/main" id="{B72CCE9B-83B5-36E0-F311-FB3BCB7DD023}"/>
              </a:ext>
            </a:extLst>
          </p:cNvPr>
          <p:cNvGrpSpPr/>
          <p:nvPr/>
        </p:nvGrpSpPr>
        <p:grpSpPr>
          <a:xfrm>
            <a:off x="6702930" y="5140447"/>
            <a:ext cx="1332028" cy="1331078"/>
            <a:chOff x="9702193" y="3805133"/>
            <a:chExt cx="1332028" cy="1331078"/>
          </a:xfrm>
          <a:effectLst>
            <a:outerShdw blurRad="50800" dist="38100" dir="2700000" algn="tl" rotWithShape="0">
              <a:prstClr val="black">
                <a:alpha val="40000"/>
              </a:prstClr>
            </a:outerShdw>
          </a:effectLst>
        </p:grpSpPr>
        <p:sp>
          <p:nvSpPr>
            <p:cNvPr id="89" name="Oval 88">
              <a:extLst>
                <a:ext uri="{FF2B5EF4-FFF2-40B4-BE49-F238E27FC236}">
                  <a16:creationId xmlns:a16="http://schemas.microsoft.com/office/drawing/2014/main" id="{AED36ADA-55D6-F81C-0ACE-DC5322FB2F29}"/>
                </a:ext>
              </a:extLst>
            </p:cNvPr>
            <p:cNvSpPr/>
            <p:nvPr/>
          </p:nvSpPr>
          <p:spPr>
            <a:xfrm>
              <a:off x="9702193" y="3805133"/>
              <a:ext cx="1332028" cy="1331078"/>
            </a:xfrm>
            <a:prstGeom prst="ellipse">
              <a:avLst/>
            </a:prstGeom>
            <a:solidFill>
              <a:schemeClr val="accent5">
                <a:lumMod val="7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274320" rIns="0" rtlCol="0" anchor="t" anchorCtr="0"/>
            <a:lstStyle/>
            <a:p>
              <a:pPr algn="ctr"/>
              <a:endParaRPr lang="en-US" sz="2300" dirty="0">
                <a:solidFill>
                  <a:schemeClr val="bg1"/>
                </a:solidFill>
                <a:latin typeface="Century Gothic" panose="020B0502020202020204" pitchFamily="34" charset="0"/>
              </a:endParaRPr>
            </a:p>
          </p:txBody>
        </p:sp>
        <p:grpSp>
          <p:nvGrpSpPr>
            <p:cNvPr id="110" name="Graphic 2">
              <a:extLst>
                <a:ext uri="{FF2B5EF4-FFF2-40B4-BE49-F238E27FC236}">
                  <a16:creationId xmlns:a16="http://schemas.microsoft.com/office/drawing/2014/main" id="{09A37F5B-6490-ADDA-C359-412BCBB74252}"/>
                </a:ext>
              </a:extLst>
            </p:cNvPr>
            <p:cNvGrpSpPr/>
            <p:nvPr/>
          </p:nvGrpSpPr>
          <p:grpSpPr>
            <a:xfrm>
              <a:off x="9857295" y="3865166"/>
              <a:ext cx="1036474" cy="1037046"/>
              <a:chOff x="3513543" y="2531915"/>
              <a:chExt cx="2449129" cy="2450483"/>
            </a:xfrm>
            <a:solidFill>
              <a:schemeClr val="bg1"/>
            </a:solidFill>
          </p:grpSpPr>
          <p:sp>
            <p:nvSpPr>
              <p:cNvPr id="111" name="Freeform 110">
                <a:extLst>
                  <a:ext uri="{FF2B5EF4-FFF2-40B4-BE49-F238E27FC236}">
                    <a16:creationId xmlns:a16="http://schemas.microsoft.com/office/drawing/2014/main" id="{203591BF-1994-59F3-3E23-AA868ED8DBF9}"/>
                  </a:ext>
                </a:extLst>
              </p:cNvPr>
              <p:cNvSpPr/>
              <p:nvPr/>
            </p:nvSpPr>
            <p:spPr>
              <a:xfrm>
                <a:off x="3713018" y="4039719"/>
                <a:ext cx="2092464" cy="42767"/>
              </a:xfrm>
              <a:custGeom>
                <a:avLst/>
                <a:gdLst>
                  <a:gd name="connsiteX0" fmla="*/ 1041689 w 2092465"/>
                  <a:gd name="connsiteY0" fmla="*/ 42333 h 42766"/>
                  <a:gd name="connsiteX1" fmla="*/ 97848 w 2092465"/>
                  <a:gd name="connsiteY1" fmla="*/ 42333 h 42766"/>
                  <a:gd name="connsiteX2" fmla="*/ 32039 w 2092465"/>
                  <a:gd name="connsiteY2" fmla="*/ 40601 h 42766"/>
                  <a:gd name="connsiteX3" fmla="*/ 0 w 2092465"/>
                  <a:gd name="connsiteY3" fmla="*/ 21551 h 42766"/>
                  <a:gd name="connsiteX4" fmla="*/ 32039 w 2092465"/>
                  <a:gd name="connsiteY4" fmla="*/ 3368 h 42766"/>
                  <a:gd name="connsiteX5" fmla="*/ 96982 w 2092465"/>
                  <a:gd name="connsiteY5" fmla="*/ 770 h 42766"/>
                  <a:gd name="connsiteX6" fmla="*/ 1992457 w 2092465"/>
                  <a:gd name="connsiteY6" fmla="*/ 770 h 42766"/>
                  <a:gd name="connsiteX7" fmla="*/ 2021898 w 2092465"/>
                  <a:gd name="connsiteY7" fmla="*/ 770 h 42766"/>
                  <a:gd name="connsiteX8" fmla="*/ 2091171 w 2092465"/>
                  <a:gd name="connsiteY8" fmla="*/ 19820 h 42766"/>
                  <a:gd name="connsiteX9" fmla="*/ 2021898 w 2092465"/>
                  <a:gd name="connsiteY9" fmla="*/ 41467 h 42766"/>
                  <a:gd name="connsiteX10" fmla="*/ 1040823 w 2092465"/>
                  <a:gd name="connsiteY10" fmla="*/ 41467 h 4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465" h="42766">
                    <a:moveTo>
                      <a:pt x="1041689" y="42333"/>
                    </a:moveTo>
                    <a:cubicBezTo>
                      <a:pt x="727364" y="42333"/>
                      <a:pt x="412173" y="42333"/>
                      <a:pt x="97848" y="42333"/>
                    </a:cubicBezTo>
                    <a:cubicBezTo>
                      <a:pt x="76200" y="42333"/>
                      <a:pt x="51955" y="44065"/>
                      <a:pt x="32039" y="40601"/>
                    </a:cubicBezTo>
                    <a:cubicBezTo>
                      <a:pt x="17318" y="38004"/>
                      <a:pt x="0" y="28479"/>
                      <a:pt x="0" y="21551"/>
                    </a:cubicBezTo>
                    <a:cubicBezTo>
                      <a:pt x="0" y="15490"/>
                      <a:pt x="18184" y="5965"/>
                      <a:pt x="32039" y="3368"/>
                    </a:cubicBezTo>
                    <a:cubicBezTo>
                      <a:pt x="51089" y="-96"/>
                      <a:pt x="75334" y="770"/>
                      <a:pt x="96982" y="770"/>
                    </a:cubicBezTo>
                    <a:cubicBezTo>
                      <a:pt x="729096" y="770"/>
                      <a:pt x="1360343" y="770"/>
                      <a:pt x="1992457" y="770"/>
                    </a:cubicBezTo>
                    <a:cubicBezTo>
                      <a:pt x="2001982" y="770"/>
                      <a:pt x="2014105" y="-962"/>
                      <a:pt x="2021898" y="770"/>
                    </a:cubicBezTo>
                    <a:cubicBezTo>
                      <a:pt x="2047009" y="6831"/>
                      <a:pt x="2087707" y="12027"/>
                      <a:pt x="2091171" y="19820"/>
                    </a:cubicBezTo>
                    <a:cubicBezTo>
                      <a:pt x="2100696" y="43199"/>
                      <a:pt x="2055668" y="41467"/>
                      <a:pt x="2021898" y="41467"/>
                    </a:cubicBezTo>
                    <a:cubicBezTo>
                      <a:pt x="1694584" y="41467"/>
                      <a:pt x="1368137" y="41467"/>
                      <a:pt x="1040823" y="41467"/>
                    </a:cubicBezTo>
                    <a:close/>
                  </a:path>
                </a:pathLst>
              </a:custGeom>
              <a:grp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BFF9D5F-B9CE-970B-99D0-98B2824362C7}"/>
                  </a:ext>
                </a:extLst>
              </p:cNvPr>
              <p:cNvSpPr/>
              <p:nvPr/>
            </p:nvSpPr>
            <p:spPr>
              <a:xfrm>
                <a:off x="3513543"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17B3DE5-9675-7DA5-C495-975C72BDE5F5}"/>
                  </a:ext>
                </a:extLst>
              </p:cNvPr>
              <p:cNvSpPr/>
              <p:nvPr/>
            </p:nvSpPr>
            <p:spPr>
              <a:xfrm>
                <a:off x="4517132"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8525 w 441086"/>
                  <a:gd name="connsiteY5" fmla="*/ 387068 h 440775"/>
                  <a:gd name="connsiteX6" fmla="*/ 390841 w 441086"/>
                  <a:gd name="connsiteY6" fmla="*/ 215618 h 440775"/>
                  <a:gd name="connsiteX7" fmla="*/ 221988 w 441086"/>
                  <a:gd name="connsiteY7" fmla="*/ 49363 h 440775"/>
                  <a:gd name="connsiteX8" fmla="*/ 49672 w 441086"/>
                  <a:gd name="connsiteY8" fmla="*/ 217350 h 440775"/>
                  <a:gd name="connsiteX9" fmla="*/ 218525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8525" y="387068"/>
                    </a:moveTo>
                    <a:cubicBezTo>
                      <a:pt x="315506" y="387933"/>
                      <a:pt x="388243" y="315197"/>
                      <a:pt x="390841" y="215618"/>
                    </a:cubicBezTo>
                    <a:cubicBezTo>
                      <a:pt x="393438" y="126429"/>
                      <a:pt x="311177" y="49363"/>
                      <a:pt x="221988" y="49363"/>
                    </a:cubicBezTo>
                    <a:cubicBezTo>
                      <a:pt x="129336" y="49363"/>
                      <a:pt x="50538" y="124697"/>
                      <a:pt x="49672" y="217350"/>
                    </a:cubicBezTo>
                    <a:cubicBezTo>
                      <a:pt x="47940" y="310001"/>
                      <a:pt x="125006" y="387068"/>
                      <a:pt x="218525" y="387933"/>
                    </a:cubicBezTo>
                    <a:close/>
                  </a:path>
                </a:pathLst>
              </a:custGeom>
              <a:grpFill/>
              <a:ln w="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5E2E7-F30D-4026-1821-48A209534630}"/>
                  </a:ext>
                </a:extLst>
              </p:cNvPr>
              <p:cNvSpPr/>
              <p:nvPr/>
            </p:nvSpPr>
            <p:spPr>
              <a:xfrm>
                <a:off x="4139900" y="2531915"/>
                <a:ext cx="1195865" cy="1194123"/>
              </a:xfrm>
              <a:custGeom>
                <a:avLst/>
                <a:gdLst>
                  <a:gd name="connsiteX0" fmla="*/ 601818 w 1195865"/>
                  <a:gd name="connsiteY0" fmla="*/ 868 h 1194123"/>
                  <a:gd name="connsiteX1" fmla="*/ 1195831 w 1195865"/>
                  <a:gd name="connsiteY1" fmla="*/ 598346 h 1194123"/>
                  <a:gd name="connsiteX2" fmla="*/ 592293 w 1195865"/>
                  <a:gd name="connsiteY2" fmla="*/ 1194091 h 1194123"/>
                  <a:gd name="connsiteX3" fmla="*/ 877 w 1195865"/>
                  <a:gd name="connsiteY3" fmla="*/ 554184 h 1194123"/>
                  <a:gd name="connsiteX4" fmla="*/ 601818 w 1195865"/>
                  <a:gd name="connsiteY4" fmla="*/ 2 h 1194123"/>
                  <a:gd name="connsiteX5" fmla="*/ 590561 w 1195865"/>
                  <a:gd name="connsiteY5" fmla="*/ 1155125 h 1194123"/>
                  <a:gd name="connsiteX6" fmla="*/ 1166390 w 1195865"/>
                  <a:gd name="connsiteY6" fmla="*/ 583625 h 1194123"/>
                  <a:gd name="connsiteX7" fmla="*/ 601818 w 1195865"/>
                  <a:gd name="connsiteY7" fmla="*/ 28577 h 1194123"/>
                  <a:gd name="connsiteX8" fmla="*/ 26854 w 1195865"/>
                  <a:gd name="connsiteY8" fmla="*/ 587955 h 1194123"/>
                  <a:gd name="connsiteX9" fmla="*/ 590561 w 1195865"/>
                  <a:gd name="connsiteY9" fmla="*/ 1155991 h 119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5865" h="1194123">
                    <a:moveTo>
                      <a:pt x="601818" y="868"/>
                    </a:moveTo>
                    <a:cubicBezTo>
                      <a:pt x="941254" y="2600"/>
                      <a:pt x="1199295" y="261507"/>
                      <a:pt x="1195831" y="598346"/>
                    </a:cubicBezTo>
                    <a:cubicBezTo>
                      <a:pt x="1192368" y="925659"/>
                      <a:pt x="918740" y="1197555"/>
                      <a:pt x="592293" y="1194091"/>
                    </a:cubicBezTo>
                    <a:cubicBezTo>
                      <a:pt x="276236" y="1190627"/>
                      <a:pt x="-18173" y="926525"/>
                      <a:pt x="877" y="554184"/>
                    </a:cubicBezTo>
                    <a:cubicBezTo>
                      <a:pt x="17329" y="247652"/>
                      <a:pt x="273638" y="-864"/>
                      <a:pt x="601818" y="2"/>
                    </a:cubicBezTo>
                    <a:close/>
                    <a:moveTo>
                      <a:pt x="590561" y="1155125"/>
                    </a:moveTo>
                    <a:cubicBezTo>
                      <a:pt x="914411" y="1158589"/>
                      <a:pt x="1156865" y="914402"/>
                      <a:pt x="1166390" y="583625"/>
                    </a:cubicBezTo>
                    <a:cubicBezTo>
                      <a:pt x="1175050" y="286618"/>
                      <a:pt x="899690" y="30309"/>
                      <a:pt x="601818" y="28577"/>
                    </a:cubicBezTo>
                    <a:cubicBezTo>
                      <a:pt x="291822" y="26845"/>
                      <a:pt x="31183" y="279691"/>
                      <a:pt x="26854" y="587955"/>
                    </a:cubicBezTo>
                    <a:cubicBezTo>
                      <a:pt x="22524" y="896218"/>
                      <a:pt x="277968" y="1154259"/>
                      <a:pt x="590561" y="1155991"/>
                    </a:cubicBezTo>
                    <a:close/>
                  </a:path>
                </a:pathLst>
              </a:custGeom>
              <a:grpFill/>
              <a:ln w="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E728D11-E064-BB92-F1AB-16EEE393B4B8}"/>
                  </a:ext>
                </a:extLst>
              </p:cNvPr>
              <p:cNvSpPr/>
              <p:nvPr/>
            </p:nvSpPr>
            <p:spPr>
              <a:xfrm>
                <a:off x="5521586" y="4541623"/>
                <a:ext cx="441086" cy="440775"/>
              </a:xfrm>
              <a:custGeom>
                <a:avLst/>
                <a:gdLst>
                  <a:gd name="connsiteX0" fmla="*/ 221988 w 441086"/>
                  <a:gd name="connsiteY0" fmla="*/ 6 h 440775"/>
                  <a:gd name="connsiteX1" fmla="*/ 441063 w 441086"/>
                  <a:gd name="connsiteY1" fmla="*/ 220813 h 440775"/>
                  <a:gd name="connsiteX2" fmla="*/ 218525 w 441086"/>
                  <a:gd name="connsiteY2" fmla="*/ 440754 h 440775"/>
                  <a:gd name="connsiteX3" fmla="*/ 315 w 441086"/>
                  <a:gd name="connsiteY3" fmla="*/ 204361 h 440775"/>
                  <a:gd name="connsiteX4" fmla="*/ 221988 w 441086"/>
                  <a:gd name="connsiteY4" fmla="*/ 6 h 440775"/>
                  <a:gd name="connsiteX5" fmla="*/ 217659 w 441086"/>
                  <a:gd name="connsiteY5" fmla="*/ 387068 h 440775"/>
                  <a:gd name="connsiteX6" fmla="*/ 389975 w 441086"/>
                  <a:gd name="connsiteY6" fmla="*/ 215618 h 440775"/>
                  <a:gd name="connsiteX7" fmla="*/ 221122 w 441086"/>
                  <a:gd name="connsiteY7" fmla="*/ 49363 h 440775"/>
                  <a:gd name="connsiteX8" fmla="*/ 48806 w 441086"/>
                  <a:gd name="connsiteY8" fmla="*/ 217350 h 440775"/>
                  <a:gd name="connsiteX9" fmla="*/ 217659 w 441086"/>
                  <a:gd name="connsiteY9" fmla="*/ 387933 h 44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086" h="440775">
                    <a:moveTo>
                      <a:pt x="221988" y="6"/>
                    </a:moveTo>
                    <a:cubicBezTo>
                      <a:pt x="347545" y="6"/>
                      <a:pt x="442795" y="96122"/>
                      <a:pt x="441063" y="220813"/>
                    </a:cubicBezTo>
                    <a:cubicBezTo>
                      <a:pt x="439331" y="341174"/>
                      <a:pt x="338886" y="442486"/>
                      <a:pt x="218525" y="440754"/>
                    </a:cubicBezTo>
                    <a:cubicBezTo>
                      <a:pt x="101627" y="439888"/>
                      <a:pt x="-6612" y="342040"/>
                      <a:pt x="315" y="204361"/>
                    </a:cubicBezTo>
                    <a:cubicBezTo>
                      <a:pt x="6377" y="90927"/>
                      <a:pt x="100761" y="-860"/>
                      <a:pt x="221988" y="6"/>
                    </a:cubicBezTo>
                    <a:close/>
                    <a:moveTo>
                      <a:pt x="217659" y="387068"/>
                    </a:moveTo>
                    <a:cubicBezTo>
                      <a:pt x="314641" y="387933"/>
                      <a:pt x="387377" y="315197"/>
                      <a:pt x="389975" y="215618"/>
                    </a:cubicBezTo>
                    <a:cubicBezTo>
                      <a:pt x="392572" y="126429"/>
                      <a:pt x="310311" y="49363"/>
                      <a:pt x="221122" y="49363"/>
                    </a:cubicBezTo>
                    <a:cubicBezTo>
                      <a:pt x="128470" y="49363"/>
                      <a:pt x="49672" y="124697"/>
                      <a:pt x="48806" y="217350"/>
                    </a:cubicBezTo>
                    <a:cubicBezTo>
                      <a:pt x="47075" y="310001"/>
                      <a:pt x="124141" y="387068"/>
                      <a:pt x="217659" y="387933"/>
                    </a:cubicBezTo>
                    <a:close/>
                  </a:path>
                </a:pathLst>
              </a:custGeom>
              <a:grpFill/>
              <a:ln w="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9E17C55-A407-5C80-DA4E-E6D5365BB943}"/>
                  </a:ext>
                </a:extLst>
              </p:cNvPr>
              <p:cNvSpPr/>
              <p:nvPr/>
            </p:nvSpPr>
            <p:spPr>
              <a:xfrm>
                <a:off x="4728315" y="3719779"/>
                <a:ext cx="39669" cy="355077"/>
              </a:xfrm>
              <a:custGeom>
                <a:avLst/>
                <a:gdLst>
                  <a:gd name="connsiteX0" fmla="*/ 1281 w 39669"/>
                  <a:gd name="connsiteY0" fmla="*/ 177567 h 355077"/>
                  <a:gd name="connsiteX1" fmla="*/ 1281 w 39669"/>
                  <a:gd name="connsiteY1" fmla="*/ 13910 h 355077"/>
                  <a:gd name="connsiteX2" fmla="*/ 20331 w 39669"/>
                  <a:gd name="connsiteY2" fmla="*/ 55 h 355077"/>
                  <a:gd name="connsiteX3" fmla="*/ 38515 w 39669"/>
                  <a:gd name="connsiteY3" fmla="*/ 14776 h 355077"/>
                  <a:gd name="connsiteX4" fmla="*/ 38515 w 39669"/>
                  <a:gd name="connsiteY4" fmla="*/ 339491 h 355077"/>
                  <a:gd name="connsiteX5" fmla="*/ 38515 w 39669"/>
                  <a:gd name="connsiteY5" fmla="*/ 347285 h 355077"/>
                  <a:gd name="connsiteX6" fmla="*/ 18599 w 39669"/>
                  <a:gd name="connsiteY6" fmla="*/ 355078 h 355077"/>
                  <a:gd name="connsiteX7" fmla="*/ 2147 w 39669"/>
                  <a:gd name="connsiteY7" fmla="*/ 346419 h 355077"/>
                  <a:gd name="connsiteX8" fmla="*/ 2147 w 39669"/>
                  <a:gd name="connsiteY8" fmla="*/ 276280 h 355077"/>
                  <a:gd name="connsiteX9" fmla="*/ 2147 w 39669"/>
                  <a:gd name="connsiteY9" fmla="*/ 177567 h 3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69" h="355077">
                    <a:moveTo>
                      <a:pt x="1281" y="177567"/>
                    </a:moveTo>
                    <a:cubicBezTo>
                      <a:pt x="1281" y="123014"/>
                      <a:pt x="1281" y="68462"/>
                      <a:pt x="1281" y="13910"/>
                    </a:cubicBezTo>
                    <a:cubicBezTo>
                      <a:pt x="1281" y="8714"/>
                      <a:pt x="-7378" y="-811"/>
                      <a:pt x="20331" y="55"/>
                    </a:cubicBezTo>
                    <a:cubicBezTo>
                      <a:pt x="45442" y="55"/>
                      <a:pt x="38515" y="8714"/>
                      <a:pt x="38515" y="14776"/>
                    </a:cubicBezTo>
                    <a:cubicBezTo>
                      <a:pt x="38515" y="123014"/>
                      <a:pt x="38515" y="231253"/>
                      <a:pt x="38515" y="339491"/>
                    </a:cubicBezTo>
                    <a:cubicBezTo>
                      <a:pt x="38515" y="342089"/>
                      <a:pt x="41113" y="344687"/>
                      <a:pt x="38515" y="347285"/>
                    </a:cubicBezTo>
                    <a:cubicBezTo>
                      <a:pt x="33320" y="349882"/>
                      <a:pt x="25526" y="352480"/>
                      <a:pt x="18599" y="355078"/>
                    </a:cubicBezTo>
                    <a:cubicBezTo>
                      <a:pt x="12538" y="352480"/>
                      <a:pt x="2147" y="349882"/>
                      <a:pt x="2147" y="346419"/>
                    </a:cubicBezTo>
                    <a:cubicBezTo>
                      <a:pt x="415" y="323039"/>
                      <a:pt x="2147" y="299660"/>
                      <a:pt x="2147" y="276280"/>
                    </a:cubicBezTo>
                    <a:cubicBezTo>
                      <a:pt x="2147" y="243376"/>
                      <a:pt x="2147" y="210471"/>
                      <a:pt x="2147" y="177567"/>
                    </a:cubicBezTo>
                    <a:close/>
                  </a:path>
                </a:pathLst>
              </a:custGeom>
              <a:grpFill/>
              <a:ln w="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DB653CD-40A3-7DDA-F107-8B293EDD784A}"/>
                  </a:ext>
                </a:extLst>
              </p:cNvPr>
              <p:cNvSpPr/>
              <p:nvPr/>
            </p:nvSpPr>
            <p:spPr>
              <a:xfrm>
                <a:off x="3722942"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3 w 40732"/>
                  <a:gd name="connsiteY6" fmla="*/ 487852 h 521623"/>
                  <a:gd name="connsiteX7" fmla="*/ 1333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3" y="499109"/>
                      <a:pt x="1333" y="487852"/>
                    </a:cubicBezTo>
                    <a:cubicBezTo>
                      <a:pt x="-398" y="411653"/>
                      <a:pt x="1333" y="335453"/>
                      <a:pt x="1333" y="259252"/>
                    </a:cubicBezTo>
                    <a:close/>
                  </a:path>
                </a:pathLst>
              </a:custGeom>
              <a:grpFill/>
              <a:ln w="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22C148-9A07-2B73-D380-90EB7C83CFB3}"/>
                  </a:ext>
                </a:extLst>
              </p:cNvPr>
              <p:cNvSpPr/>
              <p:nvPr/>
            </p:nvSpPr>
            <p:spPr>
              <a:xfrm>
                <a:off x="5730984" y="4068717"/>
                <a:ext cx="40732" cy="521623"/>
              </a:xfrm>
              <a:custGeom>
                <a:avLst/>
                <a:gdLst>
                  <a:gd name="connsiteX0" fmla="*/ 468 w 40732"/>
                  <a:gd name="connsiteY0" fmla="*/ 259252 h 521623"/>
                  <a:gd name="connsiteX1" fmla="*/ 468 w 40732"/>
                  <a:gd name="connsiteY1" fmla="*/ 34116 h 521623"/>
                  <a:gd name="connsiteX2" fmla="*/ 19518 w 40732"/>
                  <a:gd name="connsiteY2" fmla="*/ 346 h 521623"/>
                  <a:gd name="connsiteX3" fmla="*/ 39434 w 40732"/>
                  <a:gd name="connsiteY3" fmla="*/ 34116 h 521623"/>
                  <a:gd name="connsiteX4" fmla="*/ 39434 w 40732"/>
                  <a:gd name="connsiteY4" fmla="*/ 487852 h 521623"/>
                  <a:gd name="connsiteX5" fmla="*/ 18652 w 40732"/>
                  <a:gd name="connsiteY5" fmla="*/ 521623 h 521623"/>
                  <a:gd name="connsiteX6" fmla="*/ 1334 w 40732"/>
                  <a:gd name="connsiteY6" fmla="*/ 487852 h 521623"/>
                  <a:gd name="connsiteX7" fmla="*/ 1334 w 40732"/>
                  <a:gd name="connsiteY7" fmla="*/ 259252 h 52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2" h="521623">
                    <a:moveTo>
                      <a:pt x="468" y="259252"/>
                    </a:moveTo>
                    <a:cubicBezTo>
                      <a:pt x="468" y="183918"/>
                      <a:pt x="468" y="109450"/>
                      <a:pt x="468" y="34116"/>
                    </a:cubicBezTo>
                    <a:cubicBezTo>
                      <a:pt x="468" y="20262"/>
                      <a:pt x="-4728" y="-3118"/>
                      <a:pt x="19518" y="346"/>
                    </a:cubicBezTo>
                    <a:cubicBezTo>
                      <a:pt x="27311" y="1211"/>
                      <a:pt x="39434" y="22859"/>
                      <a:pt x="39434" y="34116"/>
                    </a:cubicBezTo>
                    <a:cubicBezTo>
                      <a:pt x="41165" y="185650"/>
                      <a:pt x="41165" y="336318"/>
                      <a:pt x="39434" y="487852"/>
                    </a:cubicBezTo>
                    <a:cubicBezTo>
                      <a:pt x="39434" y="499109"/>
                      <a:pt x="25579" y="510366"/>
                      <a:pt x="18652" y="521623"/>
                    </a:cubicBezTo>
                    <a:cubicBezTo>
                      <a:pt x="12590" y="510366"/>
                      <a:pt x="1334" y="499109"/>
                      <a:pt x="1334" y="487852"/>
                    </a:cubicBezTo>
                    <a:cubicBezTo>
                      <a:pt x="-398" y="411653"/>
                      <a:pt x="1334" y="335453"/>
                      <a:pt x="1334" y="259252"/>
                    </a:cubicBezTo>
                    <a:close/>
                  </a:path>
                </a:pathLst>
              </a:custGeom>
              <a:grpFill/>
              <a:ln w="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F21A9A3-06F1-250A-1A7F-9720AD4B38BE}"/>
                  </a:ext>
                </a:extLst>
              </p:cNvPr>
              <p:cNvSpPr/>
              <p:nvPr/>
            </p:nvSpPr>
            <p:spPr>
              <a:xfrm>
                <a:off x="4727833" y="4068832"/>
                <a:ext cx="39647" cy="519996"/>
              </a:xfrm>
              <a:custGeom>
                <a:avLst/>
                <a:gdLst>
                  <a:gd name="connsiteX0" fmla="*/ 897 w 39646"/>
                  <a:gd name="connsiteY0" fmla="*/ 261735 h 519997"/>
                  <a:gd name="connsiteX1" fmla="*/ 897 w 39646"/>
                  <a:gd name="connsiteY1" fmla="*/ 33135 h 519997"/>
                  <a:gd name="connsiteX2" fmla="*/ 21679 w 39646"/>
                  <a:gd name="connsiteY2" fmla="*/ 230 h 519997"/>
                  <a:gd name="connsiteX3" fmla="*/ 38997 w 39646"/>
                  <a:gd name="connsiteY3" fmla="*/ 31403 h 519997"/>
                  <a:gd name="connsiteX4" fmla="*/ 38997 w 39646"/>
                  <a:gd name="connsiteY4" fmla="*/ 487737 h 519997"/>
                  <a:gd name="connsiteX5" fmla="*/ 20813 w 39646"/>
                  <a:gd name="connsiteY5" fmla="*/ 519776 h 519997"/>
                  <a:gd name="connsiteX6" fmla="*/ 31 w 39646"/>
                  <a:gd name="connsiteY6" fmla="*/ 486005 h 519997"/>
                  <a:gd name="connsiteX7" fmla="*/ 31 w 39646"/>
                  <a:gd name="connsiteY7" fmla="*/ 260869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6" h="519997">
                    <a:moveTo>
                      <a:pt x="897" y="261735"/>
                    </a:moveTo>
                    <a:cubicBezTo>
                      <a:pt x="897" y="185535"/>
                      <a:pt x="897" y="109335"/>
                      <a:pt x="897" y="33135"/>
                    </a:cubicBezTo>
                    <a:cubicBezTo>
                      <a:pt x="897" y="17548"/>
                      <a:pt x="-835" y="-2368"/>
                      <a:pt x="21679" y="230"/>
                    </a:cubicBezTo>
                    <a:cubicBezTo>
                      <a:pt x="28606" y="230"/>
                      <a:pt x="38997" y="21012"/>
                      <a:pt x="38997" y="31403"/>
                    </a:cubicBezTo>
                    <a:cubicBezTo>
                      <a:pt x="39863" y="183803"/>
                      <a:pt x="39863" y="336203"/>
                      <a:pt x="38997" y="487737"/>
                    </a:cubicBezTo>
                    <a:cubicBezTo>
                      <a:pt x="38997" y="498994"/>
                      <a:pt x="28606" y="518910"/>
                      <a:pt x="20813" y="519776"/>
                    </a:cubicBezTo>
                    <a:cubicBezTo>
                      <a:pt x="-1701" y="522373"/>
                      <a:pt x="31" y="501591"/>
                      <a:pt x="31" y="486005"/>
                    </a:cubicBezTo>
                    <a:cubicBezTo>
                      <a:pt x="31" y="410671"/>
                      <a:pt x="31" y="336203"/>
                      <a:pt x="31" y="260869"/>
                    </a:cubicBezTo>
                    <a:close/>
                  </a:path>
                </a:pathLst>
              </a:custGeom>
              <a:grpFill/>
              <a:ln w="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C327F008-CCEB-D0DC-5AB1-D57638A8C4A4}"/>
                  </a:ext>
                </a:extLst>
              </p:cNvPr>
              <p:cNvSpPr/>
              <p:nvPr/>
            </p:nvSpPr>
            <p:spPr>
              <a:xfrm>
                <a:off x="4499263" y="2699904"/>
                <a:ext cx="484909" cy="847725"/>
              </a:xfrm>
              <a:custGeom>
                <a:avLst/>
                <a:gdLst>
                  <a:gd name="connsiteX0" fmla="*/ 385330 w 484909"/>
                  <a:gd name="connsiteY0" fmla="*/ 226868 h 847725"/>
                  <a:gd name="connsiteX1" fmla="*/ 277091 w 484909"/>
                  <a:gd name="connsiteY1" fmla="*/ 165389 h 847725"/>
                  <a:gd name="connsiteX2" fmla="*/ 277091 w 484909"/>
                  <a:gd name="connsiteY2" fmla="*/ 377536 h 847725"/>
                  <a:gd name="connsiteX3" fmla="*/ 300471 w 484909"/>
                  <a:gd name="connsiteY3" fmla="*/ 383598 h 847725"/>
                  <a:gd name="connsiteX4" fmla="*/ 402648 w 484909"/>
                  <a:gd name="connsiteY4" fmla="*/ 414771 h 847725"/>
                  <a:gd name="connsiteX5" fmla="*/ 455468 w 484909"/>
                  <a:gd name="connsiteY5" fmla="*/ 461530 h 847725"/>
                  <a:gd name="connsiteX6" fmla="*/ 484909 w 484909"/>
                  <a:gd name="connsiteY6" fmla="*/ 553316 h 847725"/>
                  <a:gd name="connsiteX7" fmla="*/ 457200 w 484909"/>
                  <a:gd name="connsiteY7" fmla="*/ 646834 h 847725"/>
                  <a:gd name="connsiteX8" fmla="*/ 384464 w 484909"/>
                  <a:gd name="connsiteY8" fmla="*/ 710911 h 847725"/>
                  <a:gd name="connsiteX9" fmla="*/ 276225 w 484909"/>
                  <a:gd name="connsiteY9" fmla="*/ 742950 h 847725"/>
                  <a:gd name="connsiteX10" fmla="*/ 276225 w 484909"/>
                  <a:gd name="connsiteY10" fmla="*/ 823480 h 847725"/>
                  <a:gd name="connsiteX11" fmla="*/ 249382 w 484909"/>
                  <a:gd name="connsiteY11" fmla="*/ 847725 h 847725"/>
                  <a:gd name="connsiteX12" fmla="*/ 222539 w 484909"/>
                  <a:gd name="connsiteY12" fmla="*/ 823480 h 847725"/>
                  <a:gd name="connsiteX13" fmla="*/ 222539 w 484909"/>
                  <a:gd name="connsiteY13" fmla="*/ 742950 h 847725"/>
                  <a:gd name="connsiteX14" fmla="*/ 103909 w 484909"/>
                  <a:gd name="connsiteY14" fmla="*/ 717839 h 847725"/>
                  <a:gd name="connsiteX15" fmla="*/ 27709 w 484909"/>
                  <a:gd name="connsiteY15" fmla="*/ 659823 h 847725"/>
                  <a:gd name="connsiteX16" fmla="*/ 0 w 484909"/>
                  <a:gd name="connsiteY16" fmla="*/ 576696 h 847725"/>
                  <a:gd name="connsiteX17" fmla="*/ 19050 w 484909"/>
                  <a:gd name="connsiteY17" fmla="*/ 514350 h 847725"/>
                  <a:gd name="connsiteX18" fmla="*/ 69273 w 484909"/>
                  <a:gd name="connsiteY18" fmla="*/ 490971 h 847725"/>
                  <a:gd name="connsiteX19" fmla="*/ 104775 w 484909"/>
                  <a:gd name="connsiteY19" fmla="*/ 504825 h 847725"/>
                  <a:gd name="connsiteX20" fmla="*/ 118630 w 484909"/>
                  <a:gd name="connsiteY20" fmla="*/ 539462 h 847725"/>
                  <a:gd name="connsiteX21" fmla="*/ 69273 w 484909"/>
                  <a:gd name="connsiteY21" fmla="*/ 582757 h 847725"/>
                  <a:gd name="connsiteX22" fmla="*/ 115166 w 484909"/>
                  <a:gd name="connsiteY22" fmla="*/ 653761 h 847725"/>
                  <a:gd name="connsiteX23" fmla="*/ 222539 w 484909"/>
                  <a:gd name="connsiteY23" fmla="*/ 681471 h 847725"/>
                  <a:gd name="connsiteX24" fmla="*/ 222539 w 484909"/>
                  <a:gd name="connsiteY24" fmla="*/ 442480 h 847725"/>
                  <a:gd name="connsiteX25" fmla="*/ 208684 w 484909"/>
                  <a:gd name="connsiteY25" fmla="*/ 439016 h 847725"/>
                  <a:gd name="connsiteX26" fmla="*/ 104775 w 484909"/>
                  <a:gd name="connsiteY26" fmla="*/ 406112 h 847725"/>
                  <a:gd name="connsiteX27" fmla="*/ 51955 w 484909"/>
                  <a:gd name="connsiteY27" fmla="*/ 363682 h 847725"/>
                  <a:gd name="connsiteX28" fmla="*/ 30307 w 484909"/>
                  <a:gd name="connsiteY28" fmla="*/ 284018 h 847725"/>
                  <a:gd name="connsiteX29" fmla="*/ 58016 w 484909"/>
                  <a:gd name="connsiteY29" fmla="*/ 192232 h 847725"/>
                  <a:gd name="connsiteX30" fmla="*/ 129020 w 484909"/>
                  <a:gd name="connsiteY30" fmla="*/ 130752 h 847725"/>
                  <a:gd name="connsiteX31" fmla="*/ 223405 w 484909"/>
                  <a:gd name="connsiteY31" fmla="*/ 104775 h 847725"/>
                  <a:gd name="connsiteX32" fmla="*/ 223405 w 484909"/>
                  <a:gd name="connsiteY32" fmla="*/ 28575 h 847725"/>
                  <a:gd name="connsiteX33" fmla="*/ 250248 w 484909"/>
                  <a:gd name="connsiteY33" fmla="*/ 0 h 847725"/>
                  <a:gd name="connsiteX34" fmla="*/ 277091 w 484909"/>
                  <a:gd name="connsiteY34" fmla="*/ 28575 h 847725"/>
                  <a:gd name="connsiteX35" fmla="*/ 277091 w 484909"/>
                  <a:gd name="connsiteY35" fmla="*/ 104775 h 847725"/>
                  <a:gd name="connsiteX36" fmla="*/ 413039 w 484909"/>
                  <a:gd name="connsiteY36" fmla="*/ 152400 h 847725"/>
                  <a:gd name="connsiteX37" fmla="*/ 463261 w 484909"/>
                  <a:gd name="connsiteY37" fmla="*/ 245052 h 847725"/>
                  <a:gd name="connsiteX38" fmla="*/ 447675 w 484909"/>
                  <a:gd name="connsiteY38" fmla="*/ 286616 h 847725"/>
                  <a:gd name="connsiteX39" fmla="*/ 409575 w 484909"/>
                  <a:gd name="connsiteY39" fmla="*/ 303068 h 847725"/>
                  <a:gd name="connsiteX40" fmla="*/ 377536 w 484909"/>
                  <a:gd name="connsiteY40" fmla="*/ 290946 h 847725"/>
                  <a:gd name="connsiteX41" fmla="*/ 364548 w 484909"/>
                  <a:gd name="connsiteY41" fmla="*/ 261505 h 847725"/>
                  <a:gd name="connsiteX42" fmla="*/ 385330 w 484909"/>
                  <a:gd name="connsiteY42" fmla="*/ 229466 h 847725"/>
                  <a:gd name="connsiteX43" fmla="*/ 224270 w 484909"/>
                  <a:gd name="connsiteY43" fmla="*/ 366280 h 847725"/>
                  <a:gd name="connsiteX44" fmla="*/ 224270 w 484909"/>
                  <a:gd name="connsiteY44" fmla="*/ 165389 h 847725"/>
                  <a:gd name="connsiteX45" fmla="*/ 137680 w 484909"/>
                  <a:gd name="connsiteY45" fmla="*/ 195696 h 847725"/>
                  <a:gd name="connsiteX46" fmla="*/ 103909 w 484909"/>
                  <a:gd name="connsiteY46" fmla="*/ 267566 h 847725"/>
                  <a:gd name="connsiteX47" fmla="*/ 126423 w 484909"/>
                  <a:gd name="connsiteY47" fmla="*/ 325582 h 847725"/>
                  <a:gd name="connsiteX48" fmla="*/ 206952 w 484909"/>
                  <a:gd name="connsiteY48" fmla="*/ 361084 h 847725"/>
                  <a:gd name="connsiteX49" fmla="*/ 224270 w 484909"/>
                  <a:gd name="connsiteY49" fmla="*/ 365414 h 847725"/>
                  <a:gd name="connsiteX50" fmla="*/ 277091 w 484909"/>
                  <a:gd name="connsiteY50" fmla="*/ 452005 h 847725"/>
                  <a:gd name="connsiteX51" fmla="*/ 277091 w 484909"/>
                  <a:gd name="connsiteY51" fmla="*/ 679739 h 847725"/>
                  <a:gd name="connsiteX52" fmla="*/ 373207 w 484909"/>
                  <a:gd name="connsiteY52" fmla="*/ 645968 h 847725"/>
                  <a:gd name="connsiteX53" fmla="*/ 411307 w 484909"/>
                  <a:gd name="connsiteY53" fmla="*/ 562841 h 847725"/>
                  <a:gd name="connsiteX54" fmla="*/ 383598 w 484909"/>
                  <a:gd name="connsiteY54" fmla="*/ 491837 h 847725"/>
                  <a:gd name="connsiteX55" fmla="*/ 292677 w 484909"/>
                  <a:gd name="connsiteY55" fmla="*/ 455468 h 847725"/>
                  <a:gd name="connsiteX56" fmla="*/ 276225 w 484909"/>
                  <a:gd name="connsiteY56" fmla="*/ 45287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4909" h="847725">
                    <a:moveTo>
                      <a:pt x="385330" y="226868"/>
                    </a:moveTo>
                    <a:cubicBezTo>
                      <a:pt x="372341" y="186170"/>
                      <a:pt x="335973" y="166255"/>
                      <a:pt x="277091" y="165389"/>
                    </a:cubicBezTo>
                    <a:lnTo>
                      <a:pt x="277091" y="377536"/>
                    </a:lnTo>
                    <a:cubicBezTo>
                      <a:pt x="282286" y="378402"/>
                      <a:pt x="290080" y="381000"/>
                      <a:pt x="300471" y="383598"/>
                    </a:cubicBezTo>
                    <a:cubicBezTo>
                      <a:pt x="349827" y="394855"/>
                      <a:pt x="383598" y="405246"/>
                      <a:pt x="402648" y="414771"/>
                    </a:cubicBezTo>
                    <a:cubicBezTo>
                      <a:pt x="421698" y="424295"/>
                      <a:pt x="439016" y="439882"/>
                      <a:pt x="455468" y="461530"/>
                    </a:cubicBezTo>
                    <a:cubicBezTo>
                      <a:pt x="475384" y="487507"/>
                      <a:pt x="484909" y="517814"/>
                      <a:pt x="484909" y="553316"/>
                    </a:cubicBezTo>
                    <a:cubicBezTo>
                      <a:pt x="484909" y="588818"/>
                      <a:pt x="475384" y="618259"/>
                      <a:pt x="457200" y="646834"/>
                    </a:cubicBezTo>
                    <a:cubicBezTo>
                      <a:pt x="439016" y="675409"/>
                      <a:pt x="414771" y="697057"/>
                      <a:pt x="384464" y="710911"/>
                    </a:cubicBezTo>
                    <a:cubicBezTo>
                      <a:pt x="356755" y="723900"/>
                      <a:pt x="320386" y="735157"/>
                      <a:pt x="276225" y="742950"/>
                    </a:cubicBezTo>
                    <a:lnTo>
                      <a:pt x="276225" y="823480"/>
                    </a:lnTo>
                    <a:cubicBezTo>
                      <a:pt x="276225" y="839932"/>
                      <a:pt x="267566" y="847725"/>
                      <a:pt x="249382" y="847725"/>
                    </a:cubicBezTo>
                    <a:cubicBezTo>
                      <a:pt x="231198" y="847725"/>
                      <a:pt x="222539" y="839932"/>
                      <a:pt x="222539" y="823480"/>
                    </a:cubicBezTo>
                    <a:lnTo>
                      <a:pt x="222539" y="742950"/>
                    </a:lnTo>
                    <a:cubicBezTo>
                      <a:pt x="175780" y="739487"/>
                      <a:pt x="135948" y="731693"/>
                      <a:pt x="103909" y="717839"/>
                    </a:cubicBezTo>
                    <a:cubicBezTo>
                      <a:pt x="71870" y="703984"/>
                      <a:pt x="45893" y="684934"/>
                      <a:pt x="27709" y="659823"/>
                    </a:cubicBezTo>
                    <a:cubicBezTo>
                      <a:pt x="8659" y="634712"/>
                      <a:pt x="0" y="607002"/>
                      <a:pt x="0" y="576696"/>
                    </a:cubicBezTo>
                    <a:cubicBezTo>
                      <a:pt x="0" y="546389"/>
                      <a:pt x="6061" y="529937"/>
                      <a:pt x="19050" y="514350"/>
                    </a:cubicBezTo>
                    <a:cubicBezTo>
                      <a:pt x="32039" y="498764"/>
                      <a:pt x="48491" y="490971"/>
                      <a:pt x="69273" y="490971"/>
                    </a:cubicBezTo>
                    <a:cubicBezTo>
                      <a:pt x="90055" y="490971"/>
                      <a:pt x="95250" y="495300"/>
                      <a:pt x="104775" y="504825"/>
                    </a:cubicBezTo>
                    <a:cubicBezTo>
                      <a:pt x="114300" y="514350"/>
                      <a:pt x="118630" y="525607"/>
                      <a:pt x="118630" y="539462"/>
                    </a:cubicBezTo>
                    <a:cubicBezTo>
                      <a:pt x="118630" y="566305"/>
                      <a:pt x="102177" y="581025"/>
                      <a:pt x="69273" y="582757"/>
                    </a:cubicBezTo>
                    <a:cubicBezTo>
                      <a:pt x="72736" y="612198"/>
                      <a:pt x="87457" y="636443"/>
                      <a:pt x="115166" y="653761"/>
                    </a:cubicBezTo>
                    <a:cubicBezTo>
                      <a:pt x="142875" y="671080"/>
                      <a:pt x="178377" y="680605"/>
                      <a:pt x="222539" y="681471"/>
                    </a:cubicBezTo>
                    <a:lnTo>
                      <a:pt x="222539" y="442480"/>
                    </a:lnTo>
                    <a:lnTo>
                      <a:pt x="208684" y="439016"/>
                    </a:lnTo>
                    <a:cubicBezTo>
                      <a:pt x="157596" y="425161"/>
                      <a:pt x="122959" y="413905"/>
                      <a:pt x="104775" y="406112"/>
                    </a:cubicBezTo>
                    <a:cubicBezTo>
                      <a:pt x="82261" y="395721"/>
                      <a:pt x="64077" y="381866"/>
                      <a:pt x="51955" y="363682"/>
                    </a:cubicBezTo>
                    <a:cubicBezTo>
                      <a:pt x="37234" y="342900"/>
                      <a:pt x="30307" y="316057"/>
                      <a:pt x="30307" y="284018"/>
                    </a:cubicBezTo>
                    <a:cubicBezTo>
                      <a:pt x="30307" y="251980"/>
                      <a:pt x="39832" y="220807"/>
                      <a:pt x="58016" y="192232"/>
                    </a:cubicBezTo>
                    <a:cubicBezTo>
                      <a:pt x="76200" y="163657"/>
                      <a:pt x="100445" y="142875"/>
                      <a:pt x="129020" y="130752"/>
                    </a:cubicBezTo>
                    <a:cubicBezTo>
                      <a:pt x="153266" y="120362"/>
                      <a:pt x="185305" y="111702"/>
                      <a:pt x="223405" y="104775"/>
                    </a:cubicBezTo>
                    <a:lnTo>
                      <a:pt x="223405" y="28575"/>
                    </a:lnTo>
                    <a:cubicBezTo>
                      <a:pt x="223405" y="9525"/>
                      <a:pt x="232064" y="0"/>
                      <a:pt x="250248" y="0"/>
                    </a:cubicBezTo>
                    <a:cubicBezTo>
                      <a:pt x="268432" y="0"/>
                      <a:pt x="277091" y="9525"/>
                      <a:pt x="277091" y="28575"/>
                    </a:cubicBezTo>
                    <a:lnTo>
                      <a:pt x="277091" y="104775"/>
                    </a:lnTo>
                    <a:cubicBezTo>
                      <a:pt x="334241" y="110837"/>
                      <a:pt x="379268" y="127289"/>
                      <a:pt x="413039" y="152400"/>
                    </a:cubicBezTo>
                    <a:cubicBezTo>
                      <a:pt x="446809" y="177511"/>
                      <a:pt x="463261" y="208684"/>
                      <a:pt x="463261" y="245052"/>
                    </a:cubicBezTo>
                    <a:cubicBezTo>
                      <a:pt x="463261" y="281420"/>
                      <a:pt x="458066" y="275359"/>
                      <a:pt x="447675" y="286616"/>
                    </a:cubicBezTo>
                    <a:cubicBezTo>
                      <a:pt x="437284" y="297873"/>
                      <a:pt x="425161" y="303068"/>
                      <a:pt x="409575" y="303068"/>
                    </a:cubicBezTo>
                    <a:cubicBezTo>
                      <a:pt x="393989" y="303068"/>
                      <a:pt x="386195" y="298739"/>
                      <a:pt x="377536" y="290946"/>
                    </a:cubicBezTo>
                    <a:cubicBezTo>
                      <a:pt x="368877" y="283152"/>
                      <a:pt x="364548" y="272761"/>
                      <a:pt x="364548" y="261505"/>
                    </a:cubicBezTo>
                    <a:cubicBezTo>
                      <a:pt x="364548" y="250248"/>
                      <a:pt x="371475" y="238125"/>
                      <a:pt x="385330" y="229466"/>
                    </a:cubicBezTo>
                    <a:close/>
                    <a:moveTo>
                      <a:pt x="224270" y="366280"/>
                    </a:moveTo>
                    <a:lnTo>
                      <a:pt x="224270" y="165389"/>
                    </a:lnTo>
                    <a:cubicBezTo>
                      <a:pt x="188768" y="166255"/>
                      <a:pt x="160193" y="176646"/>
                      <a:pt x="137680" y="195696"/>
                    </a:cubicBezTo>
                    <a:cubicBezTo>
                      <a:pt x="115166" y="214746"/>
                      <a:pt x="103909" y="238991"/>
                      <a:pt x="103909" y="267566"/>
                    </a:cubicBezTo>
                    <a:cubicBezTo>
                      <a:pt x="103909" y="296141"/>
                      <a:pt x="111702" y="312593"/>
                      <a:pt x="126423" y="325582"/>
                    </a:cubicBezTo>
                    <a:cubicBezTo>
                      <a:pt x="142009" y="339436"/>
                      <a:pt x="168852" y="350693"/>
                      <a:pt x="206952" y="361084"/>
                    </a:cubicBezTo>
                    <a:cubicBezTo>
                      <a:pt x="210416" y="361084"/>
                      <a:pt x="215611" y="363682"/>
                      <a:pt x="224270" y="365414"/>
                    </a:cubicBezTo>
                    <a:close/>
                    <a:moveTo>
                      <a:pt x="277091" y="452005"/>
                    </a:moveTo>
                    <a:lnTo>
                      <a:pt x="277091" y="679739"/>
                    </a:lnTo>
                    <a:cubicBezTo>
                      <a:pt x="316057" y="679739"/>
                      <a:pt x="348096" y="667616"/>
                      <a:pt x="373207" y="645968"/>
                    </a:cubicBezTo>
                    <a:cubicBezTo>
                      <a:pt x="399184" y="623455"/>
                      <a:pt x="411307" y="595746"/>
                      <a:pt x="411307" y="562841"/>
                    </a:cubicBezTo>
                    <a:cubicBezTo>
                      <a:pt x="411307" y="529937"/>
                      <a:pt x="401782" y="508289"/>
                      <a:pt x="383598" y="491837"/>
                    </a:cubicBezTo>
                    <a:cubicBezTo>
                      <a:pt x="365414" y="475384"/>
                      <a:pt x="335107" y="463261"/>
                      <a:pt x="292677" y="455468"/>
                    </a:cubicBezTo>
                    <a:cubicBezTo>
                      <a:pt x="290080" y="455468"/>
                      <a:pt x="284884" y="453737"/>
                      <a:pt x="276225" y="452871"/>
                    </a:cubicBezTo>
                    <a:close/>
                  </a:path>
                </a:pathLst>
              </a:custGeom>
              <a:grp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0879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22772</TotalTime>
  <Words>317</Words>
  <Application>Microsoft Office PowerPoint</Application>
  <PresentationFormat>Widescreen</PresentationFormat>
  <Paragraphs>43</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383</cp:revision>
  <cp:lastPrinted>2024-02-20T23:48:17Z</cp:lastPrinted>
  <dcterms:created xsi:type="dcterms:W3CDTF">2021-07-07T23:54:57Z</dcterms:created>
  <dcterms:modified xsi:type="dcterms:W3CDTF">2024-07-16T14:18:00Z</dcterms:modified>
</cp:coreProperties>
</file>