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10A2F-0FEA-4D47-98E1-CC1039FB5EAF}" v="6" dt="2024-03-01T03:39:21.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504&amp;utm_source=template-powerpoint&amp;utm_medium=content&amp;utm_campaign=Blank+Customer+Focused+Canvas-powerpoint-10504&amp;lpa=Blank+Customer+Focused+Canvas+powerpoint+1050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CUSTOMER-FOCUSED CANVAS TEMPLATE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sp>
        <p:nvSpPr>
          <p:cNvPr id="6" name="TextBox 5">
            <a:extLst>
              <a:ext uri="{FF2B5EF4-FFF2-40B4-BE49-F238E27FC236}">
                <a16:creationId xmlns:a16="http://schemas.microsoft.com/office/drawing/2014/main" id="{B60FE1DB-DD8D-C83A-110F-79E47B06DB3B}"/>
              </a:ext>
            </a:extLst>
          </p:cNvPr>
          <p:cNvSpPr txBox="1"/>
          <p:nvPr/>
        </p:nvSpPr>
        <p:spPr>
          <a:xfrm>
            <a:off x="1248155" y="5193792"/>
            <a:ext cx="9770365" cy="669863"/>
          </a:xfrm>
          <a:prstGeom prst="rect">
            <a:avLst/>
          </a:prstGeom>
          <a:noFill/>
        </p:spPr>
        <p:txBody>
          <a:bodyPr wrap="square">
            <a:spAutoFit/>
          </a:bodyPr>
          <a:lstStyle/>
          <a:p>
            <a:pPr marL="0" marR="0">
              <a:lnSpc>
                <a:spcPct val="107000"/>
              </a:lnSpc>
              <a:spcBef>
                <a:spcPts val="0"/>
              </a:spcBef>
              <a:spcAft>
                <a:spcPts val="800"/>
              </a:spcAft>
            </a:pPr>
            <a:r>
              <a:rPr lang="en-US" sz="18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These instructions will guide you through filling out the template, helping you to focus on understanding and meeting the needs of your customers.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close-up of a chart&#10;&#10;Description automatically generated">
            <a:extLst>
              <a:ext uri="{FF2B5EF4-FFF2-40B4-BE49-F238E27FC236}">
                <a16:creationId xmlns:a16="http://schemas.microsoft.com/office/drawing/2014/main" id="{1C14EAAC-A429-A0D7-8729-E3AAAA829519}"/>
              </a:ext>
            </a:extLst>
          </p:cNvPr>
          <p:cNvPicPr>
            <a:picLocks noChangeAspect="1"/>
          </p:cNvPicPr>
          <p:nvPr/>
        </p:nvPicPr>
        <p:blipFill>
          <a:blip r:embed="rId3"/>
          <a:stretch>
            <a:fillRect/>
          </a:stretch>
        </p:blipFill>
        <p:spPr>
          <a:xfrm>
            <a:off x="1248156" y="2135016"/>
            <a:ext cx="9695688" cy="2741628"/>
          </a:xfrm>
          <a:prstGeom prst="rect">
            <a:avLst/>
          </a:prstGeom>
          <a:ln w="28575">
            <a:solidFill>
              <a:schemeClr val="bg1"/>
            </a:solidFill>
          </a:ln>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05847410-046F-35EB-DC7F-BB05D0223DC1}"/>
              </a:ext>
            </a:extLst>
          </p:cNvPr>
          <p:cNvPicPr>
            <a:picLocks noChangeAspect="1"/>
          </p:cNvPicPr>
          <p:nvPr/>
        </p:nvPicPr>
        <p:blipFill>
          <a:blip r:embed="rId5"/>
          <a:stretch>
            <a:fillRect/>
          </a:stretch>
        </p:blipFill>
        <p:spPr>
          <a:xfrm>
            <a:off x="8506898" y="317165"/>
            <a:ext cx="2448891" cy="44229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1">
            <a:extLst>
              <a:ext uri="{FF2B5EF4-FFF2-40B4-BE49-F238E27FC236}">
                <a16:creationId xmlns:a16="http://schemas.microsoft.com/office/drawing/2014/main" id="{2CB542E8-882A-0E0B-D739-D82500FB69EF}"/>
              </a:ext>
            </a:extLst>
          </p:cNvPr>
          <p:cNvSpPr/>
          <p:nvPr/>
        </p:nvSpPr>
        <p:spPr>
          <a:xfrm>
            <a:off x="9666129" y="842347"/>
            <a:ext cx="2324805" cy="5899324"/>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CUSTOMER-FOCUSED CANVAS TEMPLATE</a:t>
            </a:r>
            <a:endParaRPr lang="en-US" sz="1600" dirty="0">
              <a:solidFill>
                <a:schemeClr val="tx1">
                  <a:lumMod val="65000"/>
                  <a:lumOff val="3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1B3AD3-9404-13EA-A2BE-04CBD2B2168A}"/>
              </a:ext>
            </a:extLst>
          </p:cNvPr>
          <p:cNvSpPr/>
          <p:nvPr/>
        </p:nvSpPr>
        <p:spPr>
          <a:xfrm>
            <a:off x="2580591" y="847665"/>
            <a:ext cx="2297398" cy="58993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SEGMENTS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JOBS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PAINS</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GAINS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17635" y="1550660"/>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VALUE PROPOSITIONS</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7"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Identify and list the specific groups of customers your business targets.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Describe what tasks your customers are trying to accomplish or what needs they are trying to meet.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Note the challenges or problems your customers face in achieving their goals or tasks.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List the benefits or positive outcomes your customers are seeking.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Clearly state how your product or service addresses customer pains and contributes to customer gains.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1">
            <a:extLst>
              <a:ext uri="{FF2B5EF4-FFF2-40B4-BE49-F238E27FC236}">
                <a16:creationId xmlns:a16="http://schemas.microsoft.com/office/drawing/2014/main" id="{C1402C3D-6807-04CF-1A53-4E9FD9A65A31}"/>
              </a:ext>
            </a:extLst>
          </p:cNvPr>
          <p:cNvSpPr/>
          <p:nvPr/>
        </p:nvSpPr>
        <p:spPr>
          <a:xfrm>
            <a:off x="9662609" y="837580"/>
            <a:ext cx="2324805" cy="5894007"/>
          </a:xfrm>
          <a:prstGeom prst="rect">
            <a:avLst/>
          </a:prstGeom>
          <a:solidFill>
            <a:srgbClr val="E1E9C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Diagonal Corners Rounded 1">
            <a:extLst>
              <a:ext uri="{FF2B5EF4-FFF2-40B4-BE49-F238E27FC236}">
                <a16:creationId xmlns:a16="http://schemas.microsoft.com/office/drawing/2014/main" id="{B27C1031-7F4E-364C-2801-C70CDFB07FEA}"/>
              </a:ext>
            </a:extLst>
          </p:cNvPr>
          <p:cNvSpPr/>
          <p:nvPr/>
        </p:nvSpPr>
        <p:spPr>
          <a:xfrm>
            <a:off x="2567234" y="849646"/>
            <a:ext cx="2296915" cy="589932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CUSTOMER-FOCUSED CANVAS TEMPLATE</a:t>
            </a:r>
            <a:endParaRPr lang="en-US" sz="1600" dirty="0">
              <a:solidFill>
                <a:schemeClr val="tx1">
                  <a:lumMod val="65000"/>
                  <a:lumOff val="3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RELATIONSHIPS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CHANNELS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FEEDBACK</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KEY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RESOURCES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62609" y="1550660"/>
            <a:ext cx="2240858"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COST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STRUCTURE</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6" y="837581"/>
            <a:ext cx="545265"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10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Define the nature of the relationship you aim to build with each customer segment, such as personal assistance, self-service, or automated interactions.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Describe how you will reach and communicate with your customers, including marketing, sales, and distribution channels.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Set up a system or method for collecting and analyzing feedback from your customers.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Identify the essential resources required to deliver your value proposition to your customers.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Outline the main costs involved in maintaining a customer-focused approach, including costs related to marketing, customer support, and product/service delivery.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1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718</TotalTime>
  <Words>341</Words>
  <Application>Microsoft Macintosh PowerPoint</Application>
  <PresentationFormat>Widescreen</PresentationFormat>
  <Paragraphs>38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36</cp:revision>
  <dcterms:created xsi:type="dcterms:W3CDTF">2022-05-22T18:55:25Z</dcterms:created>
  <dcterms:modified xsi:type="dcterms:W3CDTF">2024-07-08T02:49:40Z</dcterms:modified>
</cp:coreProperties>
</file>