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5" r:id="rId3"/>
    <p:sldId id="357"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F37656"/>
    <a:srgbClr val="F36E56"/>
    <a:srgbClr val="E57556"/>
    <a:srgbClr val="FC7156"/>
    <a:srgbClr val="FD7F61"/>
    <a:srgbClr val="FD7775"/>
    <a:srgbClr val="FD9E75"/>
    <a:srgbClr val="EF64D9"/>
    <a:srgbClr val="009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autoAdjust="0"/>
    <p:restoredTop sz="86447"/>
  </p:normalViewPr>
  <p:slideViewPr>
    <p:cSldViewPr snapToGrid="0" snapToObjects="1">
      <p:cViewPr varScale="1">
        <p:scale>
          <a:sx n="127" d="100"/>
          <a:sy n="127" d="100"/>
        </p:scale>
        <p:origin x="528"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9/30/24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9/30/24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203&amp;utm_source=template-powerpoint&amp;utm_medium=content&amp;utm_campaign=Creative+Process+Workflow+Diagram-powerpoint-12203&amp;lpa=Creative+Process+Workflow+Diagram+powerpoint+1220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woven seamless grid pattern">
            <a:extLst>
              <a:ext uri="{FF2B5EF4-FFF2-40B4-BE49-F238E27FC236}">
                <a16:creationId xmlns:a16="http://schemas.microsoft.com/office/drawing/2014/main" id="{92AC30B2-63E1-5D17-C74C-C8CBED0B808C}"/>
              </a:ext>
            </a:extLst>
          </p:cNvPr>
          <p:cNvPicPr>
            <a:picLocks noChangeAspect="1"/>
          </p:cNvPicPr>
          <p:nvPr/>
        </p:nvPicPr>
        <p:blipFill>
          <a:blip r:embed="rId2">
            <a:alphaModFix amt="35000"/>
          </a:blip>
          <a:srcRect t="7812" b="781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3"/>
          <a:srcRect/>
          <a:stretch/>
        </p:blipFill>
        <p:spPr>
          <a:xfrm>
            <a:off x="2454262" y="1972678"/>
            <a:ext cx="7425801" cy="4183916"/>
          </a:xfrm>
          <a:prstGeom prst="rect">
            <a:avLst/>
          </a:prstGeom>
          <a:ln w="12700">
            <a:solidFill>
              <a:schemeClr val="tx1">
                <a:lumMod val="50000"/>
                <a:lumOff val="50000"/>
              </a:schemeClr>
            </a:solidFill>
          </a:ln>
          <a:effectLst>
            <a:outerShdw blurRad="50800" dist="38100" dir="5400000" algn="t" rotWithShape="0">
              <a:prstClr val="black">
                <a:alpha val="40000"/>
              </a:prstClr>
            </a:outerShdw>
          </a:effectLst>
        </p:spPr>
      </p:pic>
      <p:pic>
        <p:nvPicPr>
          <p:cNvPr id="2" name="Google Shape;93;p1">
            <a:hlinkClick r:id="rId4"/>
            <a:extLst>
              <a:ext uri="{FF2B5EF4-FFF2-40B4-BE49-F238E27FC236}">
                <a16:creationId xmlns:a16="http://schemas.microsoft.com/office/drawing/2014/main" id="{16BCC30B-76FD-AAF7-2EDE-3A53C6542D6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6405429"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Creative Process Workflow Diagram and Template</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A white woven seamless grid pattern">
            <a:extLst>
              <a:ext uri="{FF2B5EF4-FFF2-40B4-BE49-F238E27FC236}">
                <a16:creationId xmlns:a16="http://schemas.microsoft.com/office/drawing/2014/main" id="{D260A402-1EAF-D5E5-42B5-FA489A04EC28}"/>
              </a:ext>
            </a:extLst>
          </p:cNvPr>
          <p:cNvPicPr>
            <a:picLocks noChangeAspect="1"/>
          </p:cNvPicPr>
          <p:nvPr/>
        </p:nvPicPr>
        <p:blipFill>
          <a:blip r:embed="rId2">
            <a:alphaModFix amt="35000"/>
          </a:blip>
          <a:srcRect t="7812" b="7812"/>
          <a:stretch/>
        </p:blipFill>
        <p:spPr>
          <a:xfrm>
            <a:off x="0" y="0"/>
            <a:ext cx="12192000" cy="6858000"/>
          </a:xfrm>
          <a:prstGeom prst="rect">
            <a:avLst/>
          </a:prstGeom>
        </p:spPr>
      </p:pic>
      <p:sp>
        <p:nvSpPr>
          <p:cNvPr id="99" name="Arrow: Right 41">
            <a:extLst>
              <a:ext uri="{FF2B5EF4-FFF2-40B4-BE49-F238E27FC236}">
                <a16:creationId xmlns:a16="http://schemas.microsoft.com/office/drawing/2014/main" id="{114988C5-DF8D-38F8-D5A7-9E346F600BCE}"/>
              </a:ext>
            </a:extLst>
          </p:cNvPr>
          <p:cNvSpPr/>
          <p:nvPr/>
        </p:nvSpPr>
        <p:spPr>
          <a:xfrm rot="5400000">
            <a:off x="5623322" y="1156433"/>
            <a:ext cx="945356" cy="157292"/>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nvGrpSpPr>
          <p:cNvPr id="23" name="Group 22">
            <a:extLst>
              <a:ext uri="{FF2B5EF4-FFF2-40B4-BE49-F238E27FC236}">
                <a16:creationId xmlns:a16="http://schemas.microsoft.com/office/drawing/2014/main" id="{FF662986-13B0-5A11-C3D6-FAD779112017}"/>
              </a:ext>
            </a:extLst>
          </p:cNvPr>
          <p:cNvGrpSpPr/>
          <p:nvPr/>
        </p:nvGrpSpPr>
        <p:grpSpPr>
          <a:xfrm>
            <a:off x="6980256" y="2169122"/>
            <a:ext cx="360039" cy="1268199"/>
            <a:chOff x="2293260" y="4062443"/>
            <a:chExt cx="360039" cy="1268199"/>
          </a:xfrm>
        </p:grpSpPr>
        <p:sp>
          <p:nvSpPr>
            <p:cNvPr id="84" name="Bent-Up Arrow 83">
              <a:extLst>
                <a:ext uri="{FF2B5EF4-FFF2-40B4-BE49-F238E27FC236}">
                  <a16:creationId xmlns:a16="http://schemas.microsoft.com/office/drawing/2014/main" id="{8B779A7C-733A-88AA-B9D1-399CA03E4CA3}"/>
                </a:ext>
              </a:extLst>
            </p:cNvPr>
            <p:cNvSpPr/>
            <p:nvPr/>
          </p:nvSpPr>
          <p:spPr>
            <a:xfrm rot="5400000" flipH="1" flipV="1">
              <a:off x="2056238" y="4410738"/>
              <a:ext cx="945355" cy="248765"/>
            </a:xfrm>
            <a:prstGeom prst="bentUpArrow">
              <a:avLst>
                <a:gd name="adj1" fmla="val 30527"/>
                <a:gd name="adj2" fmla="val 31267"/>
                <a:gd name="adj3" fmla="val 38576"/>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9" name="L-Shape 18">
              <a:extLst>
                <a:ext uri="{FF2B5EF4-FFF2-40B4-BE49-F238E27FC236}">
                  <a16:creationId xmlns:a16="http://schemas.microsoft.com/office/drawing/2014/main" id="{71B493E6-328D-9F95-52AC-0E90FBE13B11}"/>
                </a:ext>
              </a:extLst>
            </p:cNvPr>
            <p:cNvSpPr/>
            <p:nvPr/>
          </p:nvSpPr>
          <p:spPr>
            <a:xfrm rot="16200000">
              <a:off x="2264499" y="4941842"/>
              <a:ext cx="417561" cy="360039"/>
            </a:xfrm>
            <a:prstGeom prst="corner">
              <a:avLst>
                <a:gd name="adj1" fmla="val 20773"/>
                <a:gd name="adj2" fmla="val 20773"/>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0D1D43E-CB28-7D1E-A5A7-7E75E87017D8}"/>
              </a:ext>
            </a:extLst>
          </p:cNvPr>
          <p:cNvGrpSpPr/>
          <p:nvPr/>
        </p:nvGrpSpPr>
        <p:grpSpPr>
          <a:xfrm rot="10800000" flipV="1">
            <a:off x="4830017" y="3394581"/>
            <a:ext cx="360039" cy="1268199"/>
            <a:chOff x="2992507" y="4062443"/>
            <a:chExt cx="360039" cy="1268199"/>
          </a:xfrm>
        </p:grpSpPr>
        <p:sp>
          <p:nvSpPr>
            <p:cNvPr id="28" name="Bent-Up Arrow 27">
              <a:extLst>
                <a:ext uri="{FF2B5EF4-FFF2-40B4-BE49-F238E27FC236}">
                  <a16:creationId xmlns:a16="http://schemas.microsoft.com/office/drawing/2014/main" id="{F81157EB-4988-9D88-9CF6-0BC7A0085A5E}"/>
                </a:ext>
              </a:extLst>
            </p:cNvPr>
            <p:cNvSpPr/>
            <p:nvPr/>
          </p:nvSpPr>
          <p:spPr>
            <a:xfrm rot="5400000" flipH="1" flipV="1">
              <a:off x="2755485" y="4410738"/>
              <a:ext cx="945355" cy="248765"/>
            </a:xfrm>
            <a:prstGeom prst="bentUpArrow">
              <a:avLst>
                <a:gd name="adj1" fmla="val 30527"/>
                <a:gd name="adj2" fmla="val 31267"/>
                <a:gd name="adj3" fmla="val 38576"/>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9" name="L-Shape 28">
              <a:extLst>
                <a:ext uri="{FF2B5EF4-FFF2-40B4-BE49-F238E27FC236}">
                  <a16:creationId xmlns:a16="http://schemas.microsoft.com/office/drawing/2014/main" id="{854D4159-4C12-420A-1518-4660FB89B2DC}"/>
                </a:ext>
              </a:extLst>
            </p:cNvPr>
            <p:cNvSpPr/>
            <p:nvPr/>
          </p:nvSpPr>
          <p:spPr>
            <a:xfrm rot="16200000">
              <a:off x="2963746" y="4941842"/>
              <a:ext cx="417561" cy="360039"/>
            </a:xfrm>
            <a:prstGeom prst="corner">
              <a:avLst>
                <a:gd name="adj1" fmla="val 20773"/>
                <a:gd name="adj2" fmla="val 20773"/>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Arrow: Right 41">
            <a:extLst>
              <a:ext uri="{FF2B5EF4-FFF2-40B4-BE49-F238E27FC236}">
                <a16:creationId xmlns:a16="http://schemas.microsoft.com/office/drawing/2014/main" id="{73D6DE98-3904-70DD-22A5-C528188479FA}"/>
              </a:ext>
            </a:extLst>
          </p:cNvPr>
          <p:cNvSpPr/>
          <p:nvPr/>
        </p:nvSpPr>
        <p:spPr>
          <a:xfrm rot="5400000">
            <a:off x="5623322" y="2382332"/>
            <a:ext cx="945356" cy="157292"/>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1" name="Arrow: Right 41">
            <a:extLst>
              <a:ext uri="{FF2B5EF4-FFF2-40B4-BE49-F238E27FC236}">
                <a16:creationId xmlns:a16="http://schemas.microsoft.com/office/drawing/2014/main" id="{A1FF94AD-E448-1368-8476-199EF757E58C}"/>
              </a:ext>
            </a:extLst>
          </p:cNvPr>
          <p:cNvSpPr/>
          <p:nvPr/>
        </p:nvSpPr>
        <p:spPr>
          <a:xfrm rot="5400000">
            <a:off x="5623322" y="4834131"/>
            <a:ext cx="945356" cy="157292"/>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2" name="Arrow: Right 41">
            <a:extLst>
              <a:ext uri="{FF2B5EF4-FFF2-40B4-BE49-F238E27FC236}">
                <a16:creationId xmlns:a16="http://schemas.microsoft.com/office/drawing/2014/main" id="{E66859C1-76BE-54A0-EB8B-21AAB2537A1F}"/>
              </a:ext>
            </a:extLst>
          </p:cNvPr>
          <p:cNvSpPr/>
          <p:nvPr/>
        </p:nvSpPr>
        <p:spPr>
          <a:xfrm rot="5400000">
            <a:off x="5623322" y="3608231"/>
            <a:ext cx="945356" cy="157292"/>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 name="Google Shape;172;p3">
            <a:extLst>
              <a:ext uri="{FF2B5EF4-FFF2-40B4-BE49-F238E27FC236}">
                <a16:creationId xmlns:a16="http://schemas.microsoft.com/office/drawing/2014/main" id="{5DD45871-5AE6-3BDD-B9FD-F49552439198}"/>
              </a:ext>
            </a:extLst>
          </p:cNvPr>
          <p:cNvSpPr/>
          <p:nvPr/>
        </p:nvSpPr>
        <p:spPr>
          <a:xfrm>
            <a:off x="5181600" y="1803525"/>
            <a:ext cx="1828800" cy="731520"/>
          </a:xfrm>
          <a:prstGeom prst="roundRect">
            <a:avLst>
              <a:gd name="adj" fmla="val 16667"/>
            </a:avLst>
          </a:prstGeom>
          <a:solidFill>
            <a:srgbClr val="F376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bg1"/>
                </a:solidFill>
                <a:latin typeface="Century Gothic"/>
                <a:ea typeface="Century Gothic"/>
                <a:cs typeface="Century Gothic"/>
                <a:sym typeface="Century Gothic"/>
              </a:rPr>
              <a:t>Topic assigned</a:t>
            </a:r>
            <a:endParaRPr sz="1200" dirty="0">
              <a:solidFill>
                <a:schemeClr val="bg1"/>
              </a:solidFill>
            </a:endParaRPr>
          </a:p>
        </p:txBody>
      </p:sp>
      <p:sp>
        <p:nvSpPr>
          <p:cNvPr id="7" name="Google Shape;172;p3">
            <a:extLst>
              <a:ext uri="{FF2B5EF4-FFF2-40B4-BE49-F238E27FC236}">
                <a16:creationId xmlns:a16="http://schemas.microsoft.com/office/drawing/2014/main" id="{62E73D2C-3456-5636-1A26-EFF08888F0D6}"/>
              </a:ext>
            </a:extLst>
          </p:cNvPr>
          <p:cNvSpPr/>
          <p:nvPr/>
        </p:nvSpPr>
        <p:spPr>
          <a:xfrm>
            <a:off x="5181600" y="3029424"/>
            <a:ext cx="1828800" cy="73152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bg1"/>
                </a:solidFill>
                <a:latin typeface="Century Gothic"/>
                <a:ea typeface="Century Gothic"/>
                <a:cs typeface="Century Gothic"/>
                <a:sym typeface="Century Gothic"/>
              </a:rPr>
              <a:t>Subject review</a:t>
            </a:r>
            <a:endParaRPr sz="1200" dirty="0">
              <a:solidFill>
                <a:schemeClr val="bg1"/>
              </a:solidFill>
            </a:endParaRPr>
          </a:p>
        </p:txBody>
      </p:sp>
      <p:sp>
        <p:nvSpPr>
          <p:cNvPr id="2" name="Google Shape;172;p3">
            <a:extLst>
              <a:ext uri="{FF2B5EF4-FFF2-40B4-BE49-F238E27FC236}">
                <a16:creationId xmlns:a16="http://schemas.microsoft.com/office/drawing/2014/main" id="{96FE601A-5D9E-19CB-76E0-D5F2A1988E0A}"/>
              </a:ext>
            </a:extLst>
          </p:cNvPr>
          <p:cNvSpPr/>
          <p:nvPr/>
        </p:nvSpPr>
        <p:spPr>
          <a:xfrm>
            <a:off x="5181600" y="577626"/>
            <a:ext cx="1828800" cy="73152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bg1"/>
                </a:solidFill>
                <a:latin typeface="Century Gothic"/>
                <a:ea typeface="Century Gothic"/>
                <a:cs typeface="Century Gothic"/>
                <a:sym typeface="Century Gothic"/>
              </a:rPr>
              <a:t>Start</a:t>
            </a:r>
            <a:endParaRPr sz="1200" dirty="0">
              <a:solidFill>
                <a:schemeClr val="bg1"/>
              </a:solidFill>
            </a:endParaRPr>
          </a:p>
        </p:txBody>
      </p:sp>
      <p:sp>
        <p:nvSpPr>
          <p:cNvPr id="5" name="Google Shape;172;p3">
            <a:extLst>
              <a:ext uri="{FF2B5EF4-FFF2-40B4-BE49-F238E27FC236}">
                <a16:creationId xmlns:a16="http://schemas.microsoft.com/office/drawing/2014/main" id="{033DC847-2A4E-4D97-4752-7A3AE51AF7C1}"/>
              </a:ext>
            </a:extLst>
          </p:cNvPr>
          <p:cNvSpPr/>
          <p:nvPr/>
        </p:nvSpPr>
        <p:spPr>
          <a:xfrm>
            <a:off x="5181600" y="4255323"/>
            <a:ext cx="1828800" cy="73152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bg1"/>
                </a:solidFill>
                <a:latin typeface="Century Gothic"/>
                <a:ea typeface="Century Gothic"/>
                <a:cs typeface="Century Gothic"/>
                <a:sym typeface="Century Gothic"/>
              </a:rPr>
              <a:t>Draft review</a:t>
            </a:r>
            <a:endParaRPr sz="1200" dirty="0">
              <a:solidFill>
                <a:schemeClr val="bg1"/>
              </a:solidFill>
            </a:endParaRPr>
          </a:p>
        </p:txBody>
      </p:sp>
      <p:sp>
        <p:nvSpPr>
          <p:cNvPr id="18" name="Google Shape;172;p3">
            <a:extLst>
              <a:ext uri="{FF2B5EF4-FFF2-40B4-BE49-F238E27FC236}">
                <a16:creationId xmlns:a16="http://schemas.microsoft.com/office/drawing/2014/main" id="{23CACE45-642B-3A63-AAEB-BAEE638315DD}"/>
              </a:ext>
            </a:extLst>
          </p:cNvPr>
          <p:cNvSpPr/>
          <p:nvPr/>
        </p:nvSpPr>
        <p:spPr>
          <a:xfrm>
            <a:off x="5181600" y="5481222"/>
            <a:ext cx="1828800" cy="73152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bg1"/>
                </a:solidFill>
                <a:latin typeface="Century Gothic"/>
                <a:ea typeface="Century Gothic"/>
                <a:cs typeface="Century Gothic"/>
                <a:sym typeface="Century Gothic"/>
              </a:rPr>
              <a:t>Complete</a:t>
            </a:r>
            <a:endParaRPr sz="1200" dirty="0">
              <a:solidFill>
                <a:schemeClr val="bg1"/>
              </a:solidFill>
            </a:endParaRPr>
          </a:p>
        </p:txBody>
      </p:sp>
      <p:sp>
        <p:nvSpPr>
          <p:cNvPr id="35" name="TextBox 34">
            <a:extLst>
              <a:ext uri="{FF2B5EF4-FFF2-40B4-BE49-F238E27FC236}">
                <a16:creationId xmlns:a16="http://schemas.microsoft.com/office/drawing/2014/main" id="{C47294BD-113B-EF58-8205-5AC393E92257}"/>
              </a:ext>
            </a:extLst>
          </p:cNvPr>
          <p:cNvSpPr txBox="1"/>
          <p:nvPr/>
        </p:nvSpPr>
        <p:spPr>
          <a:xfrm>
            <a:off x="6270104" y="1417840"/>
            <a:ext cx="1780342" cy="276999"/>
          </a:xfrm>
          <a:prstGeom prst="rect">
            <a:avLst/>
          </a:prstGeom>
          <a:noFill/>
        </p:spPr>
        <p:txBody>
          <a:bodyPr wrap="square">
            <a:spAutoFit/>
          </a:bodyPr>
          <a:lstStyle/>
          <a:p>
            <a:pPr marL="0" marR="0" lvl="0" indent="0" rtl="0">
              <a:spcBef>
                <a:spcPts val="0"/>
              </a:spcBef>
              <a:spcAft>
                <a:spcPts val="0"/>
              </a:spcAft>
              <a:buNone/>
            </a:pPr>
            <a:r>
              <a:rPr lang="en-US" sz="1200" dirty="0">
                <a:solidFill>
                  <a:schemeClr val="tx1">
                    <a:lumMod val="65000"/>
                    <a:lumOff val="35000"/>
                  </a:schemeClr>
                </a:solidFill>
                <a:latin typeface="Century Gothic" panose="020B0502020202020204" pitchFamily="34" charset="0"/>
                <a:ea typeface="Century Gothic"/>
                <a:cs typeface="Century Gothic"/>
                <a:sym typeface="Century Gothic"/>
              </a:rPr>
              <a:t>Brainstorm</a:t>
            </a:r>
            <a:endParaRPr lang="en-US" sz="1200" dirty="0">
              <a:solidFill>
                <a:schemeClr val="tx1">
                  <a:lumMod val="65000"/>
                  <a:lumOff val="3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798B3E1D-1E7A-1D13-7510-84DC4A8C8852}"/>
              </a:ext>
            </a:extLst>
          </p:cNvPr>
          <p:cNvSpPr txBox="1"/>
          <p:nvPr/>
        </p:nvSpPr>
        <p:spPr>
          <a:xfrm>
            <a:off x="6270104" y="2542993"/>
            <a:ext cx="944612" cy="461665"/>
          </a:xfrm>
          <a:prstGeom prst="rect">
            <a:avLst/>
          </a:prstGeom>
          <a:noFill/>
        </p:spPr>
        <p:txBody>
          <a:bodyPr wrap="square">
            <a:spAutoFit/>
          </a:bodyPr>
          <a:lstStyle/>
          <a:p>
            <a:pPr marL="0" marR="0" lvl="0" indent="0" rtl="0">
              <a:spcBef>
                <a:spcPts val="0"/>
              </a:spcBef>
              <a:spcAft>
                <a:spcPts val="0"/>
              </a:spcAft>
              <a:buNone/>
            </a:pPr>
            <a:r>
              <a:rPr lang="en-US" sz="1200" dirty="0">
                <a:solidFill>
                  <a:schemeClr val="tx1">
                    <a:lumMod val="65000"/>
                    <a:lumOff val="35000"/>
                  </a:schemeClr>
                </a:solidFill>
                <a:latin typeface="Century Gothic" panose="020B0502020202020204" pitchFamily="34" charset="0"/>
                <a:ea typeface="Century Gothic"/>
                <a:cs typeface="Century Gothic"/>
                <a:sym typeface="Century Gothic"/>
              </a:rPr>
              <a:t>Submit outline</a:t>
            </a:r>
            <a:endParaRPr lang="en-US" sz="1200" dirty="0">
              <a:solidFill>
                <a:schemeClr val="tx1">
                  <a:lumMod val="65000"/>
                  <a:lumOff val="35000"/>
                </a:schemeClr>
              </a:solidFill>
              <a:latin typeface="Century Gothic" panose="020B0502020202020204" pitchFamily="34" charset="0"/>
            </a:endParaRPr>
          </a:p>
        </p:txBody>
      </p:sp>
      <p:sp>
        <p:nvSpPr>
          <p:cNvPr id="38" name="TextBox 37">
            <a:extLst>
              <a:ext uri="{FF2B5EF4-FFF2-40B4-BE49-F238E27FC236}">
                <a16:creationId xmlns:a16="http://schemas.microsoft.com/office/drawing/2014/main" id="{BBD9BD12-2B80-3E49-79FE-AF47E4AE4038}"/>
              </a:ext>
            </a:extLst>
          </p:cNvPr>
          <p:cNvSpPr txBox="1"/>
          <p:nvPr/>
        </p:nvSpPr>
        <p:spPr>
          <a:xfrm>
            <a:off x="6270104" y="5075441"/>
            <a:ext cx="1780342" cy="276999"/>
          </a:xfrm>
          <a:prstGeom prst="rect">
            <a:avLst/>
          </a:prstGeom>
          <a:noFill/>
        </p:spPr>
        <p:txBody>
          <a:bodyPr wrap="square">
            <a:spAutoFit/>
          </a:bodyPr>
          <a:lstStyle/>
          <a:p>
            <a:pPr marL="0" marR="0" lvl="0" indent="0" rtl="0">
              <a:spcBef>
                <a:spcPts val="0"/>
              </a:spcBef>
              <a:spcAft>
                <a:spcPts val="0"/>
              </a:spcAft>
              <a:buNone/>
            </a:pPr>
            <a:r>
              <a:rPr lang="en-US" sz="1200" dirty="0">
                <a:solidFill>
                  <a:schemeClr val="tx1">
                    <a:lumMod val="65000"/>
                    <a:lumOff val="35000"/>
                  </a:schemeClr>
                </a:solidFill>
                <a:latin typeface="Century Gothic" panose="020B0502020202020204" pitchFamily="34" charset="0"/>
                <a:ea typeface="Century Gothic"/>
                <a:cs typeface="Century Gothic"/>
                <a:sym typeface="Century Gothic"/>
              </a:rPr>
              <a:t>Approved</a:t>
            </a:r>
            <a:endParaRPr lang="en-US" sz="1200" dirty="0">
              <a:solidFill>
                <a:schemeClr val="tx1">
                  <a:lumMod val="65000"/>
                  <a:lumOff val="35000"/>
                </a:schemeClr>
              </a:solidFill>
              <a:latin typeface="Century Gothic" panose="020B0502020202020204" pitchFamily="34" charset="0"/>
            </a:endParaRPr>
          </a:p>
        </p:txBody>
      </p:sp>
      <p:sp>
        <p:nvSpPr>
          <p:cNvPr id="39" name="TextBox 38">
            <a:extLst>
              <a:ext uri="{FF2B5EF4-FFF2-40B4-BE49-F238E27FC236}">
                <a16:creationId xmlns:a16="http://schemas.microsoft.com/office/drawing/2014/main" id="{79594C70-CA81-C833-8C5A-528D3F14F949}"/>
              </a:ext>
            </a:extLst>
          </p:cNvPr>
          <p:cNvSpPr txBox="1"/>
          <p:nvPr/>
        </p:nvSpPr>
        <p:spPr>
          <a:xfrm>
            <a:off x="6270104" y="3778940"/>
            <a:ext cx="944612" cy="461665"/>
          </a:xfrm>
          <a:prstGeom prst="rect">
            <a:avLst/>
          </a:prstGeom>
          <a:noFill/>
        </p:spPr>
        <p:txBody>
          <a:bodyPr wrap="square">
            <a:spAutoFit/>
          </a:bodyPr>
          <a:lstStyle/>
          <a:p>
            <a:pPr marL="0" marR="0" lvl="0" indent="0" rtl="0">
              <a:spcBef>
                <a:spcPts val="0"/>
              </a:spcBef>
              <a:spcAft>
                <a:spcPts val="0"/>
              </a:spcAft>
              <a:buNone/>
            </a:pPr>
            <a:r>
              <a:rPr lang="en-US" sz="1200" dirty="0">
                <a:solidFill>
                  <a:schemeClr val="tx1">
                    <a:lumMod val="65000"/>
                    <a:lumOff val="35000"/>
                  </a:schemeClr>
                </a:solidFill>
                <a:latin typeface="Century Gothic" panose="020B0502020202020204" pitchFamily="34" charset="0"/>
                <a:ea typeface="Century Gothic"/>
                <a:cs typeface="Century Gothic"/>
                <a:sym typeface="Century Gothic"/>
              </a:rPr>
              <a:t>Submit draft</a:t>
            </a:r>
            <a:endParaRPr lang="en-US" sz="1200" dirty="0">
              <a:solidFill>
                <a:schemeClr val="tx1">
                  <a:lumMod val="65000"/>
                  <a:lumOff val="35000"/>
                </a:schemeClr>
              </a:solidFill>
              <a:latin typeface="Century Gothic" panose="020B0502020202020204" pitchFamily="34" charset="0"/>
            </a:endParaRPr>
          </a:p>
        </p:txBody>
      </p:sp>
      <p:sp>
        <p:nvSpPr>
          <p:cNvPr id="40" name="TextBox 39">
            <a:extLst>
              <a:ext uri="{FF2B5EF4-FFF2-40B4-BE49-F238E27FC236}">
                <a16:creationId xmlns:a16="http://schemas.microsoft.com/office/drawing/2014/main" id="{4A1C1888-A89C-CA17-FE15-0BBCBF589A44}"/>
              </a:ext>
            </a:extLst>
          </p:cNvPr>
          <p:cNvSpPr txBox="1"/>
          <p:nvPr/>
        </p:nvSpPr>
        <p:spPr>
          <a:xfrm>
            <a:off x="7385472" y="2542993"/>
            <a:ext cx="944612" cy="461665"/>
          </a:xfrm>
          <a:prstGeom prst="rect">
            <a:avLst/>
          </a:prstGeom>
          <a:noFill/>
        </p:spPr>
        <p:txBody>
          <a:bodyPr wrap="square">
            <a:spAutoFit/>
          </a:bodyPr>
          <a:lstStyle/>
          <a:p>
            <a:pPr marL="0" marR="0" lvl="0" indent="0" rtl="0">
              <a:spcBef>
                <a:spcPts val="0"/>
              </a:spcBef>
              <a:spcAft>
                <a:spcPts val="0"/>
              </a:spcAft>
              <a:buNone/>
            </a:pPr>
            <a:r>
              <a:rPr lang="en-US" sz="1200" dirty="0">
                <a:solidFill>
                  <a:schemeClr val="tx1">
                    <a:lumMod val="65000"/>
                    <a:lumOff val="35000"/>
                  </a:schemeClr>
                </a:solidFill>
                <a:latin typeface="Century Gothic" panose="020B0502020202020204" pitchFamily="34" charset="0"/>
                <a:ea typeface="Century Gothic"/>
                <a:cs typeface="Century Gothic"/>
                <a:sym typeface="Century Gothic"/>
              </a:rPr>
              <a:t>Return for</a:t>
            </a:r>
          </a:p>
          <a:p>
            <a:pPr marL="0" marR="0" lvl="0" indent="0" rtl="0">
              <a:spcBef>
                <a:spcPts val="0"/>
              </a:spcBef>
              <a:spcAft>
                <a:spcPts val="0"/>
              </a:spcAft>
              <a:buNone/>
            </a:pPr>
            <a:r>
              <a:rPr lang="en-US" sz="1200" dirty="0">
                <a:solidFill>
                  <a:schemeClr val="tx1">
                    <a:lumMod val="65000"/>
                    <a:lumOff val="35000"/>
                  </a:schemeClr>
                </a:solidFill>
                <a:latin typeface="Century Gothic" panose="020B0502020202020204" pitchFamily="34" charset="0"/>
                <a:sym typeface="Century Gothic"/>
              </a:rPr>
              <a:t>changes</a:t>
            </a:r>
            <a:endParaRPr lang="en-US" sz="1200" dirty="0">
              <a:solidFill>
                <a:schemeClr val="tx1">
                  <a:lumMod val="65000"/>
                  <a:lumOff val="35000"/>
                </a:schemeClr>
              </a:solidFill>
              <a:latin typeface="Century Gothic" panose="020B0502020202020204" pitchFamily="34" charset="0"/>
            </a:endParaRPr>
          </a:p>
        </p:txBody>
      </p:sp>
      <p:sp>
        <p:nvSpPr>
          <p:cNvPr id="41" name="TextBox 40">
            <a:extLst>
              <a:ext uri="{FF2B5EF4-FFF2-40B4-BE49-F238E27FC236}">
                <a16:creationId xmlns:a16="http://schemas.microsoft.com/office/drawing/2014/main" id="{55E274E9-31C4-7E57-78EF-78C7C6DCF6F0}"/>
              </a:ext>
            </a:extLst>
          </p:cNvPr>
          <p:cNvSpPr txBox="1"/>
          <p:nvPr/>
        </p:nvSpPr>
        <p:spPr>
          <a:xfrm>
            <a:off x="3899642" y="3778940"/>
            <a:ext cx="944612" cy="461665"/>
          </a:xfrm>
          <a:prstGeom prst="rect">
            <a:avLst/>
          </a:prstGeom>
          <a:noFill/>
        </p:spPr>
        <p:txBody>
          <a:bodyPr wrap="square">
            <a:spAutoFit/>
          </a:bodyPr>
          <a:lstStyle/>
          <a:p>
            <a:pPr marL="0" marR="0" lvl="0" indent="0" rtl="0">
              <a:spcBef>
                <a:spcPts val="0"/>
              </a:spcBef>
              <a:spcAft>
                <a:spcPts val="0"/>
              </a:spcAft>
              <a:buNone/>
            </a:pPr>
            <a:r>
              <a:rPr lang="en-US" sz="1200" dirty="0">
                <a:solidFill>
                  <a:schemeClr val="tx1">
                    <a:lumMod val="65000"/>
                    <a:lumOff val="35000"/>
                  </a:schemeClr>
                </a:solidFill>
                <a:latin typeface="Century Gothic" panose="020B0502020202020204" pitchFamily="34" charset="0"/>
                <a:ea typeface="Century Gothic"/>
                <a:cs typeface="Century Gothic"/>
                <a:sym typeface="Century Gothic"/>
              </a:rPr>
              <a:t>Return for</a:t>
            </a:r>
          </a:p>
          <a:p>
            <a:pPr marL="0" marR="0" lvl="0" indent="0" rtl="0">
              <a:spcBef>
                <a:spcPts val="0"/>
              </a:spcBef>
              <a:spcAft>
                <a:spcPts val="0"/>
              </a:spcAft>
              <a:buNone/>
            </a:pPr>
            <a:r>
              <a:rPr lang="en-US" sz="1200" dirty="0">
                <a:solidFill>
                  <a:schemeClr val="tx1">
                    <a:lumMod val="65000"/>
                    <a:lumOff val="35000"/>
                  </a:schemeClr>
                </a:solidFill>
                <a:latin typeface="Century Gothic" panose="020B0502020202020204" pitchFamily="34" charset="0"/>
                <a:sym typeface="Century Gothic"/>
              </a:rPr>
              <a:t>changes</a:t>
            </a:r>
            <a:endParaRPr lang="en-US" sz="12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2497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woven seamless grid pattern">
            <a:extLst>
              <a:ext uri="{FF2B5EF4-FFF2-40B4-BE49-F238E27FC236}">
                <a16:creationId xmlns:a16="http://schemas.microsoft.com/office/drawing/2014/main" id="{B7E0F025-5F08-3FA9-95E6-C456BF3ABA56}"/>
              </a:ext>
            </a:extLst>
          </p:cNvPr>
          <p:cNvPicPr>
            <a:picLocks noChangeAspect="1"/>
          </p:cNvPicPr>
          <p:nvPr/>
        </p:nvPicPr>
        <p:blipFill>
          <a:blip r:embed="rId2">
            <a:alphaModFix amt="35000"/>
          </a:blip>
          <a:srcRect t="7812" b="7812"/>
          <a:stretch/>
        </p:blipFill>
        <p:spPr>
          <a:xfrm>
            <a:off x="0" y="0"/>
            <a:ext cx="12192000" cy="6858000"/>
          </a:xfrm>
          <a:prstGeom prst="rect">
            <a:avLst/>
          </a:prstGeom>
        </p:spPr>
      </p:pic>
      <p:sp>
        <p:nvSpPr>
          <p:cNvPr id="99" name="Arrow: Right 41">
            <a:extLst>
              <a:ext uri="{FF2B5EF4-FFF2-40B4-BE49-F238E27FC236}">
                <a16:creationId xmlns:a16="http://schemas.microsoft.com/office/drawing/2014/main" id="{114988C5-DF8D-38F8-D5A7-9E346F600BCE}"/>
              </a:ext>
            </a:extLst>
          </p:cNvPr>
          <p:cNvSpPr/>
          <p:nvPr/>
        </p:nvSpPr>
        <p:spPr>
          <a:xfrm rot="5400000">
            <a:off x="5623322" y="1156433"/>
            <a:ext cx="945356" cy="157292"/>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nvGrpSpPr>
          <p:cNvPr id="23" name="Group 22">
            <a:extLst>
              <a:ext uri="{FF2B5EF4-FFF2-40B4-BE49-F238E27FC236}">
                <a16:creationId xmlns:a16="http://schemas.microsoft.com/office/drawing/2014/main" id="{FF662986-13B0-5A11-C3D6-FAD779112017}"/>
              </a:ext>
            </a:extLst>
          </p:cNvPr>
          <p:cNvGrpSpPr/>
          <p:nvPr/>
        </p:nvGrpSpPr>
        <p:grpSpPr>
          <a:xfrm>
            <a:off x="6980256" y="2169122"/>
            <a:ext cx="360039" cy="1268199"/>
            <a:chOff x="2293260" y="4062443"/>
            <a:chExt cx="360039" cy="1268199"/>
          </a:xfrm>
        </p:grpSpPr>
        <p:sp>
          <p:nvSpPr>
            <p:cNvPr id="84" name="Bent-Up Arrow 83">
              <a:extLst>
                <a:ext uri="{FF2B5EF4-FFF2-40B4-BE49-F238E27FC236}">
                  <a16:creationId xmlns:a16="http://schemas.microsoft.com/office/drawing/2014/main" id="{8B779A7C-733A-88AA-B9D1-399CA03E4CA3}"/>
                </a:ext>
              </a:extLst>
            </p:cNvPr>
            <p:cNvSpPr/>
            <p:nvPr/>
          </p:nvSpPr>
          <p:spPr>
            <a:xfrm rot="5400000" flipH="1" flipV="1">
              <a:off x="2056238" y="4410738"/>
              <a:ext cx="945355" cy="248765"/>
            </a:xfrm>
            <a:prstGeom prst="bentUpArrow">
              <a:avLst>
                <a:gd name="adj1" fmla="val 30527"/>
                <a:gd name="adj2" fmla="val 31267"/>
                <a:gd name="adj3" fmla="val 38576"/>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9" name="L-Shape 18">
              <a:extLst>
                <a:ext uri="{FF2B5EF4-FFF2-40B4-BE49-F238E27FC236}">
                  <a16:creationId xmlns:a16="http://schemas.microsoft.com/office/drawing/2014/main" id="{71B493E6-328D-9F95-52AC-0E90FBE13B11}"/>
                </a:ext>
              </a:extLst>
            </p:cNvPr>
            <p:cNvSpPr/>
            <p:nvPr/>
          </p:nvSpPr>
          <p:spPr>
            <a:xfrm rot="16200000">
              <a:off x="2264499" y="4941842"/>
              <a:ext cx="417561" cy="360039"/>
            </a:xfrm>
            <a:prstGeom prst="corner">
              <a:avLst>
                <a:gd name="adj1" fmla="val 20773"/>
                <a:gd name="adj2" fmla="val 20773"/>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0D1D43E-CB28-7D1E-A5A7-7E75E87017D8}"/>
              </a:ext>
            </a:extLst>
          </p:cNvPr>
          <p:cNvGrpSpPr/>
          <p:nvPr/>
        </p:nvGrpSpPr>
        <p:grpSpPr>
          <a:xfrm rot="10800000" flipV="1">
            <a:off x="4830017" y="3394581"/>
            <a:ext cx="360039" cy="1268199"/>
            <a:chOff x="2992507" y="4062443"/>
            <a:chExt cx="360039" cy="1268199"/>
          </a:xfrm>
        </p:grpSpPr>
        <p:sp>
          <p:nvSpPr>
            <p:cNvPr id="28" name="Bent-Up Arrow 27">
              <a:extLst>
                <a:ext uri="{FF2B5EF4-FFF2-40B4-BE49-F238E27FC236}">
                  <a16:creationId xmlns:a16="http://schemas.microsoft.com/office/drawing/2014/main" id="{F81157EB-4988-9D88-9CF6-0BC7A0085A5E}"/>
                </a:ext>
              </a:extLst>
            </p:cNvPr>
            <p:cNvSpPr/>
            <p:nvPr/>
          </p:nvSpPr>
          <p:spPr>
            <a:xfrm rot="5400000" flipH="1" flipV="1">
              <a:off x="2755485" y="4410738"/>
              <a:ext cx="945355" cy="248765"/>
            </a:xfrm>
            <a:prstGeom prst="bentUpArrow">
              <a:avLst>
                <a:gd name="adj1" fmla="val 30527"/>
                <a:gd name="adj2" fmla="val 31267"/>
                <a:gd name="adj3" fmla="val 38576"/>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9" name="L-Shape 28">
              <a:extLst>
                <a:ext uri="{FF2B5EF4-FFF2-40B4-BE49-F238E27FC236}">
                  <a16:creationId xmlns:a16="http://schemas.microsoft.com/office/drawing/2014/main" id="{854D4159-4C12-420A-1518-4660FB89B2DC}"/>
                </a:ext>
              </a:extLst>
            </p:cNvPr>
            <p:cNvSpPr/>
            <p:nvPr/>
          </p:nvSpPr>
          <p:spPr>
            <a:xfrm rot="16200000">
              <a:off x="2963746" y="4941842"/>
              <a:ext cx="417561" cy="360039"/>
            </a:xfrm>
            <a:prstGeom prst="corner">
              <a:avLst>
                <a:gd name="adj1" fmla="val 20773"/>
                <a:gd name="adj2" fmla="val 20773"/>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Arrow: Right 41">
            <a:extLst>
              <a:ext uri="{FF2B5EF4-FFF2-40B4-BE49-F238E27FC236}">
                <a16:creationId xmlns:a16="http://schemas.microsoft.com/office/drawing/2014/main" id="{73D6DE98-3904-70DD-22A5-C528188479FA}"/>
              </a:ext>
            </a:extLst>
          </p:cNvPr>
          <p:cNvSpPr/>
          <p:nvPr/>
        </p:nvSpPr>
        <p:spPr>
          <a:xfrm rot="5400000">
            <a:off x="5623322" y="2382332"/>
            <a:ext cx="945356" cy="157292"/>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1" name="Arrow: Right 41">
            <a:extLst>
              <a:ext uri="{FF2B5EF4-FFF2-40B4-BE49-F238E27FC236}">
                <a16:creationId xmlns:a16="http://schemas.microsoft.com/office/drawing/2014/main" id="{A1FF94AD-E448-1368-8476-199EF757E58C}"/>
              </a:ext>
            </a:extLst>
          </p:cNvPr>
          <p:cNvSpPr/>
          <p:nvPr/>
        </p:nvSpPr>
        <p:spPr>
          <a:xfrm rot="5400000">
            <a:off x="5623322" y="4834131"/>
            <a:ext cx="945356" cy="157292"/>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2" name="Arrow: Right 41">
            <a:extLst>
              <a:ext uri="{FF2B5EF4-FFF2-40B4-BE49-F238E27FC236}">
                <a16:creationId xmlns:a16="http://schemas.microsoft.com/office/drawing/2014/main" id="{E66859C1-76BE-54A0-EB8B-21AAB2537A1F}"/>
              </a:ext>
            </a:extLst>
          </p:cNvPr>
          <p:cNvSpPr/>
          <p:nvPr/>
        </p:nvSpPr>
        <p:spPr>
          <a:xfrm rot="5400000">
            <a:off x="5623322" y="3608231"/>
            <a:ext cx="945356" cy="157292"/>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 name="Google Shape;172;p3">
            <a:extLst>
              <a:ext uri="{FF2B5EF4-FFF2-40B4-BE49-F238E27FC236}">
                <a16:creationId xmlns:a16="http://schemas.microsoft.com/office/drawing/2014/main" id="{5DD45871-5AE6-3BDD-B9FD-F49552439198}"/>
              </a:ext>
            </a:extLst>
          </p:cNvPr>
          <p:cNvSpPr/>
          <p:nvPr/>
        </p:nvSpPr>
        <p:spPr>
          <a:xfrm>
            <a:off x="5181600" y="1803525"/>
            <a:ext cx="1828800" cy="731520"/>
          </a:xfrm>
          <a:prstGeom prst="roundRect">
            <a:avLst>
              <a:gd name="adj" fmla="val 16667"/>
            </a:avLst>
          </a:prstGeom>
          <a:solidFill>
            <a:srgbClr val="F376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bg1"/>
                </a:solidFill>
                <a:latin typeface="Century Gothic"/>
                <a:ea typeface="Century Gothic"/>
                <a:cs typeface="Century Gothic"/>
                <a:sym typeface="Century Gothic"/>
              </a:rPr>
              <a:t>Sample text</a:t>
            </a:r>
            <a:endParaRPr lang="en-US" sz="1200" dirty="0">
              <a:solidFill>
                <a:schemeClr val="bg1"/>
              </a:solidFill>
            </a:endParaRPr>
          </a:p>
        </p:txBody>
      </p:sp>
      <p:sp>
        <p:nvSpPr>
          <p:cNvPr id="7" name="Google Shape;172;p3">
            <a:extLst>
              <a:ext uri="{FF2B5EF4-FFF2-40B4-BE49-F238E27FC236}">
                <a16:creationId xmlns:a16="http://schemas.microsoft.com/office/drawing/2014/main" id="{62E73D2C-3456-5636-1A26-EFF08888F0D6}"/>
              </a:ext>
            </a:extLst>
          </p:cNvPr>
          <p:cNvSpPr/>
          <p:nvPr/>
        </p:nvSpPr>
        <p:spPr>
          <a:xfrm>
            <a:off x="5181600" y="3029424"/>
            <a:ext cx="1828800" cy="73152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bg1"/>
                </a:solidFill>
                <a:latin typeface="Century Gothic"/>
                <a:ea typeface="Century Gothic"/>
                <a:cs typeface="Century Gothic"/>
                <a:sym typeface="Century Gothic"/>
              </a:rPr>
              <a:t>Sample text</a:t>
            </a:r>
            <a:endParaRPr lang="en-US" sz="1200" dirty="0">
              <a:solidFill>
                <a:schemeClr val="bg1"/>
              </a:solidFill>
            </a:endParaRPr>
          </a:p>
        </p:txBody>
      </p:sp>
      <p:sp>
        <p:nvSpPr>
          <p:cNvPr id="2" name="Google Shape;172;p3">
            <a:extLst>
              <a:ext uri="{FF2B5EF4-FFF2-40B4-BE49-F238E27FC236}">
                <a16:creationId xmlns:a16="http://schemas.microsoft.com/office/drawing/2014/main" id="{96FE601A-5D9E-19CB-76E0-D5F2A1988E0A}"/>
              </a:ext>
            </a:extLst>
          </p:cNvPr>
          <p:cNvSpPr/>
          <p:nvPr/>
        </p:nvSpPr>
        <p:spPr>
          <a:xfrm>
            <a:off x="5181600" y="577626"/>
            <a:ext cx="1828800" cy="73152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bg1"/>
                </a:solidFill>
                <a:latin typeface="Century Gothic"/>
                <a:ea typeface="Century Gothic"/>
                <a:cs typeface="Century Gothic"/>
                <a:sym typeface="Century Gothic"/>
              </a:rPr>
              <a:t>Sample text</a:t>
            </a:r>
            <a:endParaRPr sz="1200" dirty="0">
              <a:solidFill>
                <a:schemeClr val="bg1"/>
              </a:solidFill>
            </a:endParaRPr>
          </a:p>
        </p:txBody>
      </p:sp>
      <p:sp>
        <p:nvSpPr>
          <p:cNvPr id="5" name="Google Shape;172;p3">
            <a:extLst>
              <a:ext uri="{FF2B5EF4-FFF2-40B4-BE49-F238E27FC236}">
                <a16:creationId xmlns:a16="http://schemas.microsoft.com/office/drawing/2014/main" id="{033DC847-2A4E-4D97-4752-7A3AE51AF7C1}"/>
              </a:ext>
            </a:extLst>
          </p:cNvPr>
          <p:cNvSpPr/>
          <p:nvPr/>
        </p:nvSpPr>
        <p:spPr>
          <a:xfrm>
            <a:off x="5181600" y="4255323"/>
            <a:ext cx="1828800" cy="73152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bg1"/>
                </a:solidFill>
                <a:latin typeface="Century Gothic"/>
                <a:ea typeface="Century Gothic"/>
                <a:cs typeface="Century Gothic"/>
                <a:sym typeface="Century Gothic"/>
              </a:rPr>
              <a:t>Sample text</a:t>
            </a:r>
            <a:endParaRPr lang="en-US" sz="1200" dirty="0">
              <a:solidFill>
                <a:schemeClr val="bg1"/>
              </a:solidFill>
            </a:endParaRPr>
          </a:p>
        </p:txBody>
      </p:sp>
      <p:sp>
        <p:nvSpPr>
          <p:cNvPr id="18" name="Google Shape;172;p3">
            <a:extLst>
              <a:ext uri="{FF2B5EF4-FFF2-40B4-BE49-F238E27FC236}">
                <a16:creationId xmlns:a16="http://schemas.microsoft.com/office/drawing/2014/main" id="{23CACE45-642B-3A63-AAEB-BAEE638315DD}"/>
              </a:ext>
            </a:extLst>
          </p:cNvPr>
          <p:cNvSpPr/>
          <p:nvPr/>
        </p:nvSpPr>
        <p:spPr>
          <a:xfrm>
            <a:off x="5181600" y="5481222"/>
            <a:ext cx="1828800" cy="73152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bg1"/>
                </a:solidFill>
                <a:latin typeface="Century Gothic"/>
                <a:ea typeface="Century Gothic"/>
                <a:cs typeface="Century Gothic"/>
                <a:sym typeface="Century Gothic"/>
              </a:rPr>
              <a:t>Sample text</a:t>
            </a:r>
            <a:endParaRPr lang="en-US" sz="1200" dirty="0">
              <a:solidFill>
                <a:schemeClr val="bg1"/>
              </a:solidFill>
            </a:endParaRPr>
          </a:p>
        </p:txBody>
      </p:sp>
      <p:sp>
        <p:nvSpPr>
          <p:cNvPr id="35" name="TextBox 34">
            <a:extLst>
              <a:ext uri="{FF2B5EF4-FFF2-40B4-BE49-F238E27FC236}">
                <a16:creationId xmlns:a16="http://schemas.microsoft.com/office/drawing/2014/main" id="{C47294BD-113B-EF58-8205-5AC393E92257}"/>
              </a:ext>
            </a:extLst>
          </p:cNvPr>
          <p:cNvSpPr txBox="1"/>
          <p:nvPr/>
        </p:nvSpPr>
        <p:spPr>
          <a:xfrm>
            <a:off x="6270104" y="1417840"/>
            <a:ext cx="1780342" cy="276999"/>
          </a:xfrm>
          <a:prstGeom prst="rect">
            <a:avLst/>
          </a:prstGeom>
          <a:noFill/>
        </p:spPr>
        <p:txBody>
          <a:bodyPr wrap="square">
            <a:spAutoFit/>
          </a:bodyPr>
          <a:lstStyle/>
          <a:p>
            <a:pPr marL="0" marR="0" lvl="0" indent="0" rtl="0">
              <a:spcBef>
                <a:spcPts val="0"/>
              </a:spcBef>
              <a:spcAft>
                <a:spcPts val="0"/>
              </a:spcAft>
              <a:buNone/>
            </a:pPr>
            <a:r>
              <a:rPr lang="en-US" sz="1200" dirty="0">
                <a:solidFill>
                  <a:schemeClr val="tx1">
                    <a:lumMod val="65000"/>
                    <a:lumOff val="35000"/>
                  </a:schemeClr>
                </a:solidFill>
                <a:latin typeface="Century Gothic" panose="020B0502020202020204" pitchFamily="34" charset="0"/>
                <a:ea typeface="Century Gothic"/>
                <a:cs typeface="Century Gothic"/>
                <a:sym typeface="Century Gothic"/>
              </a:rPr>
              <a:t>Sample text</a:t>
            </a:r>
            <a:endParaRPr lang="en-US" sz="1200" dirty="0">
              <a:solidFill>
                <a:schemeClr val="tx1">
                  <a:lumMod val="65000"/>
                  <a:lumOff val="35000"/>
                </a:schemeClr>
              </a:solidFill>
              <a:latin typeface="Century Gothic" panose="020B0502020202020204" pitchFamily="34" charset="0"/>
            </a:endParaRPr>
          </a:p>
        </p:txBody>
      </p:sp>
      <p:sp>
        <p:nvSpPr>
          <p:cNvPr id="36" name="TextBox 35">
            <a:extLst>
              <a:ext uri="{FF2B5EF4-FFF2-40B4-BE49-F238E27FC236}">
                <a16:creationId xmlns:a16="http://schemas.microsoft.com/office/drawing/2014/main" id="{798B3E1D-1E7A-1D13-7510-84DC4A8C8852}"/>
              </a:ext>
            </a:extLst>
          </p:cNvPr>
          <p:cNvSpPr txBox="1"/>
          <p:nvPr/>
        </p:nvSpPr>
        <p:spPr>
          <a:xfrm>
            <a:off x="6270104" y="2542993"/>
            <a:ext cx="944612" cy="461665"/>
          </a:xfrm>
          <a:prstGeom prst="rect">
            <a:avLst/>
          </a:prstGeom>
          <a:noFill/>
        </p:spPr>
        <p:txBody>
          <a:bodyPr wrap="square">
            <a:spAutoFit/>
          </a:bodyPr>
          <a:lstStyle/>
          <a:p>
            <a:pPr marL="0" marR="0" lvl="0" indent="0" rtl="0">
              <a:spcBef>
                <a:spcPts val="0"/>
              </a:spcBef>
              <a:spcAft>
                <a:spcPts val="0"/>
              </a:spcAft>
              <a:buNone/>
            </a:pPr>
            <a:r>
              <a:rPr lang="en-US" sz="1200" dirty="0">
                <a:solidFill>
                  <a:schemeClr val="tx1">
                    <a:lumMod val="65000"/>
                    <a:lumOff val="35000"/>
                  </a:schemeClr>
                </a:solidFill>
                <a:latin typeface="Century Gothic" panose="020B0502020202020204" pitchFamily="34" charset="0"/>
                <a:ea typeface="Century Gothic"/>
                <a:cs typeface="Century Gothic"/>
                <a:sym typeface="Century Gothic"/>
              </a:rPr>
              <a:t>Sample text</a:t>
            </a:r>
            <a:endParaRPr lang="en-US" sz="1200" dirty="0">
              <a:solidFill>
                <a:schemeClr val="tx1">
                  <a:lumMod val="65000"/>
                  <a:lumOff val="35000"/>
                </a:schemeClr>
              </a:solidFill>
              <a:latin typeface="Century Gothic" panose="020B0502020202020204" pitchFamily="34" charset="0"/>
            </a:endParaRPr>
          </a:p>
        </p:txBody>
      </p:sp>
      <p:sp>
        <p:nvSpPr>
          <p:cNvPr id="38" name="TextBox 37">
            <a:extLst>
              <a:ext uri="{FF2B5EF4-FFF2-40B4-BE49-F238E27FC236}">
                <a16:creationId xmlns:a16="http://schemas.microsoft.com/office/drawing/2014/main" id="{BBD9BD12-2B80-3E49-79FE-AF47E4AE4038}"/>
              </a:ext>
            </a:extLst>
          </p:cNvPr>
          <p:cNvSpPr txBox="1"/>
          <p:nvPr/>
        </p:nvSpPr>
        <p:spPr>
          <a:xfrm>
            <a:off x="6270104" y="5075441"/>
            <a:ext cx="1780342" cy="276999"/>
          </a:xfrm>
          <a:prstGeom prst="rect">
            <a:avLst/>
          </a:prstGeom>
          <a:noFill/>
        </p:spPr>
        <p:txBody>
          <a:bodyPr wrap="square">
            <a:spAutoFit/>
          </a:bodyPr>
          <a:lstStyle/>
          <a:p>
            <a:pPr marL="0" marR="0" lvl="0" indent="0" rtl="0">
              <a:spcBef>
                <a:spcPts val="0"/>
              </a:spcBef>
              <a:spcAft>
                <a:spcPts val="0"/>
              </a:spcAft>
              <a:buNone/>
            </a:pPr>
            <a:r>
              <a:rPr lang="en-US" sz="1200" dirty="0">
                <a:solidFill>
                  <a:schemeClr val="tx1">
                    <a:lumMod val="65000"/>
                    <a:lumOff val="35000"/>
                  </a:schemeClr>
                </a:solidFill>
                <a:latin typeface="Century Gothic" panose="020B0502020202020204" pitchFamily="34" charset="0"/>
                <a:ea typeface="Century Gothic"/>
                <a:cs typeface="Century Gothic"/>
                <a:sym typeface="Century Gothic"/>
              </a:rPr>
              <a:t>Sample text</a:t>
            </a:r>
            <a:endParaRPr lang="en-US" sz="1200" dirty="0">
              <a:solidFill>
                <a:schemeClr val="tx1">
                  <a:lumMod val="65000"/>
                  <a:lumOff val="35000"/>
                </a:schemeClr>
              </a:solidFill>
              <a:latin typeface="Century Gothic" panose="020B0502020202020204" pitchFamily="34" charset="0"/>
            </a:endParaRPr>
          </a:p>
        </p:txBody>
      </p:sp>
      <p:sp>
        <p:nvSpPr>
          <p:cNvPr id="39" name="TextBox 38">
            <a:extLst>
              <a:ext uri="{FF2B5EF4-FFF2-40B4-BE49-F238E27FC236}">
                <a16:creationId xmlns:a16="http://schemas.microsoft.com/office/drawing/2014/main" id="{79594C70-CA81-C833-8C5A-528D3F14F949}"/>
              </a:ext>
            </a:extLst>
          </p:cNvPr>
          <p:cNvSpPr txBox="1"/>
          <p:nvPr/>
        </p:nvSpPr>
        <p:spPr>
          <a:xfrm>
            <a:off x="6270104" y="3778940"/>
            <a:ext cx="944612" cy="461665"/>
          </a:xfrm>
          <a:prstGeom prst="rect">
            <a:avLst/>
          </a:prstGeom>
          <a:noFill/>
        </p:spPr>
        <p:txBody>
          <a:bodyPr wrap="square">
            <a:spAutoFit/>
          </a:bodyPr>
          <a:lstStyle/>
          <a:p>
            <a:pPr marL="0" marR="0" lvl="0" indent="0" rtl="0">
              <a:spcBef>
                <a:spcPts val="0"/>
              </a:spcBef>
              <a:spcAft>
                <a:spcPts val="0"/>
              </a:spcAft>
              <a:buNone/>
            </a:pPr>
            <a:r>
              <a:rPr lang="en-US" sz="1200" dirty="0">
                <a:solidFill>
                  <a:schemeClr val="tx1">
                    <a:lumMod val="65000"/>
                    <a:lumOff val="35000"/>
                  </a:schemeClr>
                </a:solidFill>
                <a:latin typeface="Century Gothic" panose="020B0502020202020204" pitchFamily="34" charset="0"/>
                <a:ea typeface="Century Gothic"/>
                <a:cs typeface="Century Gothic"/>
                <a:sym typeface="Century Gothic"/>
              </a:rPr>
              <a:t>Sample text</a:t>
            </a:r>
            <a:endParaRPr lang="en-US" sz="1200" dirty="0">
              <a:solidFill>
                <a:schemeClr val="tx1">
                  <a:lumMod val="65000"/>
                  <a:lumOff val="35000"/>
                </a:schemeClr>
              </a:solidFill>
              <a:latin typeface="Century Gothic" panose="020B0502020202020204" pitchFamily="34" charset="0"/>
            </a:endParaRPr>
          </a:p>
        </p:txBody>
      </p:sp>
      <p:sp>
        <p:nvSpPr>
          <p:cNvPr id="40" name="TextBox 39">
            <a:extLst>
              <a:ext uri="{FF2B5EF4-FFF2-40B4-BE49-F238E27FC236}">
                <a16:creationId xmlns:a16="http://schemas.microsoft.com/office/drawing/2014/main" id="{4A1C1888-A89C-CA17-FE15-0BBCBF589A44}"/>
              </a:ext>
            </a:extLst>
          </p:cNvPr>
          <p:cNvSpPr txBox="1"/>
          <p:nvPr/>
        </p:nvSpPr>
        <p:spPr>
          <a:xfrm>
            <a:off x="7385472" y="2542993"/>
            <a:ext cx="944612" cy="461665"/>
          </a:xfrm>
          <a:prstGeom prst="rect">
            <a:avLst/>
          </a:prstGeom>
          <a:noFill/>
        </p:spPr>
        <p:txBody>
          <a:bodyPr wrap="square">
            <a:spAutoFit/>
          </a:bodyPr>
          <a:lstStyle/>
          <a:p>
            <a:pPr marL="0" marR="0" lvl="0" indent="0" rtl="0">
              <a:spcBef>
                <a:spcPts val="0"/>
              </a:spcBef>
              <a:spcAft>
                <a:spcPts val="0"/>
              </a:spcAft>
              <a:buNone/>
            </a:pPr>
            <a:r>
              <a:rPr lang="en-US" sz="1200" dirty="0">
                <a:solidFill>
                  <a:schemeClr val="tx1">
                    <a:lumMod val="65000"/>
                    <a:lumOff val="35000"/>
                  </a:schemeClr>
                </a:solidFill>
                <a:latin typeface="Century Gothic" panose="020B0502020202020204" pitchFamily="34" charset="0"/>
                <a:ea typeface="Century Gothic"/>
                <a:cs typeface="Century Gothic"/>
                <a:sym typeface="Century Gothic"/>
              </a:rPr>
              <a:t>Sample text</a:t>
            </a:r>
            <a:endParaRPr lang="en-US" sz="1200" dirty="0">
              <a:solidFill>
                <a:schemeClr val="tx1">
                  <a:lumMod val="65000"/>
                  <a:lumOff val="35000"/>
                </a:schemeClr>
              </a:solidFill>
              <a:latin typeface="Century Gothic" panose="020B0502020202020204" pitchFamily="34" charset="0"/>
            </a:endParaRPr>
          </a:p>
        </p:txBody>
      </p:sp>
      <p:sp>
        <p:nvSpPr>
          <p:cNvPr id="41" name="TextBox 40">
            <a:extLst>
              <a:ext uri="{FF2B5EF4-FFF2-40B4-BE49-F238E27FC236}">
                <a16:creationId xmlns:a16="http://schemas.microsoft.com/office/drawing/2014/main" id="{55E274E9-31C4-7E57-78EF-78C7C6DCF6F0}"/>
              </a:ext>
            </a:extLst>
          </p:cNvPr>
          <p:cNvSpPr txBox="1"/>
          <p:nvPr/>
        </p:nvSpPr>
        <p:spPr>
          <a:xfrm>
            <a:off x="3899642" y="3778940"/>
            <a:ext cx="944612" cy="461665"/>
          </a:xfrm>
          <a:prstGeom prst="rect">
            <a:avLst/>
          </a:prstGeom>
          <a:noFill/>
        </p:spPr>
        <p:txBody>
          <a:bodyPr wrap="square">
            <a:spAutoFit/>
          </a:bodyPr>
          <a:lstStyle/>
          <a:p>
            <a:pPr marL="0" marR="0" lvl="0" indent="0" rtl="0">
              <a:spcBef>
                <a:spcPts val="0"/>
              </a:spcBef>
              <a:spcAft>
                <a:spcPts val="0"/>
              </a:spcAft>
              <a:buNone/>
            </a:pPr>
            <a:r>
              <a:rPr lang="en-US" sz="1200" dirty="0">
                <a:solidFill>
                  <a:schemeClr val="tx1">
                    <a:lumMod val="65000"/>
                    <a:lumOff val="35000"/>
                  </a:schemeClr>
                </a:solidFill>
                <a:latin typeface="Century Gothic" panose="020B0502020202020204" pitchFamily="34" charset="0"/>
                <a:ea typeface="Century Gothic"/>
                <a:cs typeface="Century Gothic"/>
                <a:sym typeface="Century Gothic"/>
              </a:rPr>
              <a:t>Sample text</a:t>
            </a:r>
            <a:endParaRPr lang="en-US" sz="12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72435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1534</TotalTime>
  <Words>144</Words>
  <Application>Microsoft Macintosh PowerPoint</Application>
  <PresentationFormat>Widescreen</PresentationFormat>
  <Paragraphs>29</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101</cp:revision>
  <dcterms:created xsi:type="dcterms:W3CDTF">2022-05-22T18:55:25Z</dcterms:created>
  <dcterms:modified xsi:type="dcterms:W3CDTF">2024-09-30T18:21:44Z</dcterms:modified>
</cp:coreProperties>
</file>