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5" r:id="rId3"/>
    <p:sldId id="35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98C6"/>
    <a:srgbClr val="EF64D9"/>
    <a:srgbClr val="53B6C2"/>
    <a:srgbClr val="A7DFC6"/>
    <a:srgbClr val="00D099"/>
    <a:srgbClr val="59C5CF"/>
    <a:srgbClr val="00E8A7"/>
    <a:srgbClr val="F8CBAD"/>
    <a:srgbClr val="DCF8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86447"/>
  </p:normalViewPr>
  <p:slideViewPr>
    <p:cSldViewPr snapToGrid="0" snapToObjects="1">
      <p:cViewPr varScale="1">
        <p:scale>
          <a:sx n="127" d="100"/>
          <a:sy n="127" d="100"/>
        </p:scale>
        <p:origin x="53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2203&amp;utm_source=template-powerpoint&amp;utm_medium=content&amp;utm_campaign=Scrum+Workflow+Diagram-powerpoint-12203&amp;lpa=Scrum+Workflow+Diagram+powerpoint+1220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bstract gray gradient hexagon on white background with soft light blur">
            <a:extLst>
              <a:ext uri="{FF2B5EF4-FFF2-40B4-BE49-F238E27FC236}">
                <a16:creationId xmlns:a16="http://schemas.microsoft.com/office/drawing/2014/main" id="{A46F5807-5592-5C2E-D709-661ACCE560E9}"/>
              </a:ext>
            </a:extLst>
          </p:cNvPr>
          <p:cNvPicPr>
            <a:picLocks noChangeAspect="1"/>
          </p:cNvPicPr>
          <p:nvPr/>
        </p:nvPicPr>
        <p:blipFill>
          <a:blip r:embed="rId2"/>
          <a:srcRect l="875" t="24906" r="4126" b="21657"/>
          <a:stretch/>
        </p:blipFill>
        <p:spPr>
          <a:xfrm>
            <a:off x="0" y="0"/>
            <a:ext cx="12192000" cy="6858000"/>
          </a:xfrm>
          <a:prstGeom prst="rect">
            <a:avLst/>
          </a:prstGeom>
        </p:spPr>
      </p:pic>
      <p:pic>
        <p:nvPicPr>
          <p:cNvPr id="6" name="Picture 5">
            <a:extLst>
              <a:ext uri="{FF2B5EF4-FFF2-40B4-BE49-F238E27FC236}">
                <a16:creationId xmlns:a16="http://schemas.microsoft.com/office/drawing/2014/main" id="{B4147857-9824-7664-5C9A-308A8DA44372}"/>
              </a:ext>
            </a:extLst>
          </p:cNvPr>
          <p:cNvPicPr>
            <a:picLocks noChangeAspect="1"/>
          </p:cNvPicPr>
          <p:nvPr/>
        </p:nvPicPr>
        <p:blipFill>
          <a:blip r:embed="rId3"/>
          <a:srcRect/>
          <a:stretch/>
        </p:blipFill>
        <p:spPr>
          <a:xfrm>
            <a:off x="2451870" y="2011285"/>
            <a:ext cx="7430585" cy="4106702"/>
          </a:xfrm>
          <a:prstGeom prst="rect">
            <a:avLst/>
          </a:prstGeom>
          <a:ln w="28575">
            <a:noFill/>
          </a:ln>
          <a:effectLst>
            <a:outerShdw blurRad="50800" dist="38100" dir="5400000" algn="t" rotWithShape="0">
              <a:prstClr val="black">
                <a:alpha val="40000"/>
              </a:prstClr>
            </a:outerShdw>
          </a:effectLst>
        </p:spPr>
      </p:pic>
      <p:pic>
        <p:nvPicPr>
          <p:cNvPr id="2" name="Google Shape;93;p1">
            <a:hlinkClick r:id="rId4"/>
            <a:extLst>
              <a:ext uri="{FF2B5EF4-FFF2-40B4-BE49-F238E27FC236}">
                <a16:creationId xmlns:a16="http://schemas.microsoft.com/office/drawing/2014/main" id="{16BCC30B-76FD-AAF7-2EDE-3A53C6542D6B}"/>
              </a:ext>
            </a:extLst>
          </p:cNvPr>
          <p:cNvPicPr preferRelativeResize="0"/>
          <p:nvPr/>
        </p:nvPicPr>
        <p:blipFill rotWithShape="1">
          <a:blip r:embed="rId5"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337015" y="254469"/>
            <a:ext cx="6405429"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Scrum Workflow Diagram Example and Template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Abstract gray gradient hexagon on white background with soft light blur">
            <a:extLst>
              <a:ext uri="{FF2B5EF4-FFF2-40B4-BE49-F238E27FC236}">
                <a16:creationId xmlns:a16="http://schemas.microsoft.com/office/drawing/2014/main" id="{F3AD2EA2-131A-DC60-F715-3B265188AF72}"/>
              </a:ext>
            </a:extLst>
          </p:cNvPr>
          <p:cNvPicPr>
            <a:picLocks noChangeAspect="1"/>
          </p:cNvPicPr>
          <p:nvPr/>
        </p:nvPicPr>
        <p:blipFill>
          <a:blip r:embed="rId2"/>
          <a:srcRect l="875" t="24906" r="4126" b="21657"/>
          <a:stretch/>
        </p:blipFill>
        <p:spPr>
          <a:xfrm>
            <a:off x="0" y="0"/>
            <a:ext cx="12192000" cy="6858000"/>
          </a:xfrm>
          <a:prstGeom prst="rect">
            <a:avLst/>
          </a:prstGeom>
        </p:spPr>
      </p:pic>
      <p:sp>
        <p:nvSpPr>
          <p:cNvPr id="99" name="Arrow: Right 41">
            <a:extLst>
              <a:ext uri="{FF2B5EF4-FFF2-40B4-BE49-F238E27FC236}">
                <a16:creationId xmlns:a16="http://schemas.microsoft.com/office/drawing/2014/main" id="{114988C5-DF8D-38F8-D5A7-9E346F600BCE}"/>
              </a:ext>
            </a:extLst>
          </p:cNvPr>
          <p:cNvSpPr/>
          <p:nvPr/>
        </p:nvSpPr>
        <p:spPr>
          <a:xfrm rot="5400000">
            <a:off x="1171339" y="1397595"/>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9" name="Google Shape;172;p3">
            <a:extLst>
              <a:ext uri="{FF2B5EF4-FFF2-40B4-BE49-F238E27FC236}">
                <a16:creationId xmlns:a16="http://schemas.microsoft.com/office/drawing/2014/main" id="{FA83413F-3570-F28E-4B8C-D6543655DB43}"/>
              </a:ext>
            </a:extLst>
          </p:cNvPr>
          <p:cNvSpPr/>
          <p:nvPr/>
        </p:nvSpPr>
        <p:spPr>
          <a:xfrm>
            <a:off x="928953" y="842055"/>
            <a:ext cx="1413195" cy="683900"/>
          </a:xfrm>
          <a:prstGeom prst="roundRect">
            <a:avLst>
              <a:gd name="adj" fmla="val 50000"/>
            </a:avLst>
          </a:prstGeom>
          <a:solidFill>
            <a:srgbClr val="00206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Scrum implementation</a:t>
            </a:r>
            <a:endParaRPr sz="1000" dirty="0">
              <a:solidFill>
                <a:schemeClr val="bg1"/>
              </a:solidFill>
            </a:endParaRPr>
          </a:p>
        </p:txBody>
      </p:sp>
      <p:sp>
        <p:nvSpPr>
          <p:cNvPr id="12" name="Arrow: Right 41">
            <a:extLst>
              <a:ext uri="{FF2B5EF4-FFF2-40B4-BE49-F238E27FC236}">
                <a16:creationId xmlns:a16="http://schemas.microsoft.com/office/drawing/2014/main" id="{20FA7666-B16B-4019-BA7C-11C707430837}"/>
              </a:ext>
            </a:extLst>
          </p:cNvPr>
          <p:cNvSpPr/>
          <p:nvPr/>
        </p:nvSpPr>
        <p:spPr>
          <a:xfrm rot="5400000">
            <a:off x="1171339" y="2803065"/>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5" name="Google Shape;172;p3">
            <a:extLst>
              <a:ext uri="{FF2B5EF4-FFF2-40B4-BE49-F238E27FC236}">
                <a16:creationId xmlns:a16="http://schemas.microsoft.com/office/drawing/2014/main" id="{C091EE62-ADD9-210E-22E9-22C80FDC1DA6}"/>
              </a:ext>
            </a:extLst>
          </p:cNvPr>
          <p:cNvSpPr/>
          <p:nvPr/>
        </p:nvSpPr>
        <p:spPr>
          <a:xfrm>
            <a:off x="928953" y="20193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Form sprint team and define roles</a:t>
            </a:r>
            <a:endParaRPr sz="1000" dirty="0">
              <a:solidFill>
                <a:schemeClr val="bg1"/>
              </a:solidFill>
            </a:endParaRPr>
          </a:p>
        </p:txBody>
      </p:sp>
      <p:sp>
        <p:nvSpPr>
          <p:cNvPr id="13" name="Arrow: Right 41">
            <a:extLst>
              <a:ext uri="{FF2B5EF4-FFF2-40B4-BE49-F238E27FC236}">
                <a16:creationId xmlns:a16="http://schemas.microsoft.com/office/drawing/2014/main" id="{B929F74B-0E97-D50D-2A76-C30A5724323C}"/>
              </a:ext>
            </a:extLst>
          </p:cNvPr>
          <p:cNvSpPr/>
          <p:nvPr/>
        </p:nvSpPr>
        <p:spPr>
          <a:xfrm>
            <a:off x="1707942"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4" name="Arrow: Right 41">
            <a:extLst>
              <a:ext uri="{FF2B5EF4-FFF2-40B4-BE49-F238E27FC236}">
                <a16:creationId xmlns:a16="http://schemas.microsoft.com/office/drawing/2014/main" id="{6587754C-7DAB-D7E4-967D-4F2C7321D056}"/>
              </a:ext>
            </a:extLst>
          </p:cNvPr>
          <p:cNvSpPr/>
          <p:nvPr/>
        </p:nvSpPr>
        <p:spPr>
          <a:xfrm>
            <a:off x="3528275"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5" name="Arrow: Right 41">
            <a:extLst>
              <a:ext uri="{FF2B5EF4-FFF2-40B4-BE49-F238E27FC236}">
                <a16:creationId xmlns:a16="http://schemas.microsoft.com/office/drawing/2014/main" id="{7CB4F08F-FEB5-3DA0-C99B-27B54D6D67C9}"/>
              </a:ext>
            </a:extLst>
          </p:cNvPr>
          <p:cNvSpPr/>
          <p:nvPr/>
        </p:nvSpPr>
        <p:spPr>
          <a:xfrm>
            <a:off x="5340142"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6" name="Arrow: Right 41">
            <a:extLst>
              <a:ext uri="{FF2B5EF4-FFF2-40B4-BE49-F238E27FC236}">
                <a16:creationId xmlns:a16="http://schemas.microsoft.com/office/drawing/2014/main" id="{917E2EFB-A161-196C-6099-38C301DA5974}"/>
              </a:ext>
            </a:extLst>
          </p:cNvPr>
          <p:cNvSpPr/>
          <p:nvPr/>
        </p:nvSpPr>
        <p:spPr>
          <a:xfrm>
            <a:off x="7143542"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7" name="Arrow: Right 41">
            <a:extLst>
              <a:ext uri="{FF2B5EF4-FFF2-40B4-BE49-F238E27FC236}">
                <a16:creationId xmlns:a16="http://schemas.microsoft.com/office/drawing/2014/main" id="{36D28A04-294C-BEB5-C3BD-FEEE0B0311C7}"/>
              </a:ext>
            </a:extLst>
          </p:cNvPr>
          <p:cNvSpPr/>
          <p:nvPr/>
        </p:nvSpPr>
        <p:spPr>
          <a:xfrm>
            <a:off x="8963876"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 name="Google Shape;172;p3">
            <a:extLst>
              <a:ext uri="{FF2B5EF4-FFF2-40B4-BE49-F238E27FC236}">
                <a16:creationId xmlns:a16="http://schemas.microsoft.com/office/drawing/2014/main" id="{A058AA9A-47DF-6D8C-CFFD-F47010C3F6EB}"/>
              </a:ext>
            </a:extLst>
          </p:cNvPr>
          <p:cNvSpPr/>
          <p:nvPr/>
        </p:nvSpPr>
        <p:spPr>
          <a:xfrm>
            <a:off x="2740792"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Plan sprint with sprint backlog</a:t>
            </a:r>
            <a:endParaRPr sz="1000" dirty="0">
              <a:solidFill>
                <a:schemeClr val="bg1"/>
              </a:solidFill>
            </a:endParaRPr>
          </a:p>
        </p:txBody>
      </p:sp>
      <p:sp>
        <p:nvSpPr>
          <p:cNvPr id="8" name="Google Shape;172;p3">
            <a:extLst>
              <a:ext uri="{FF2B5EF4-FFF2-40B4-BE49-F238E27FC236}">
                <a16:creationId xmlns:a16="http://schemas.microsoft.com/office/drawing/2014/main" id="{5E233A67-181E-327C-CCF8-94E63B0894A4}"/>
              </a:ext>
            </a:extLst>
          </p:cNvPr>
          <p:cNvSpPr/>
          <p:nvPr/>
        </p:nvSpPr>
        <p:spPr>
          <a:xfrm>
            <a:off x="6364470"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Release code (work increment)</a:t>
            </a:r>
            <a:endParaRPr sz="1000" dirty="0">
              <a:solidFill>
                <a:schemeClr val="bg1"/>
              </a:solidFill>
            </a:endParaRPr>
          </a:p>
        </p:txBody>
      </p:sp>
      <p:sp>
        <p:nvSpPr>
          <p:cNvPr id="9" name="Google Shape;172;p3">
            <a:extLst>
              <a:ext uri="{FF2B5EF4-FFF2-40B4-BE49-F238E27FC236}">
                <a16:creationId xmlns:a16="http://schemas.microsoft.com/office/drawing/2014/main" id="{3BF11C09-EE44-8A1C-C3E1-500322C20092}"/>
              </a:ext>
            </a:extLst>
          </p:cNvPr>
          <p:cNvSpPr/>
          <p:nvPr/>
        </p:nvSpPr>
        <p:spPr>
          <a:xfrm>
            <a:off x="8176309"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Sprint review for continuous improvement</a:t>
            </a:r>
            <a:endParaRPr sz="1000" dirty="0">
              <a:solidFill>
                <a:schemeClr val="bg1"/>
              </a:solidFill>
            </a:endParaRPr>
          </a:p>
        </p:txBody>
      </p:sp>
      <p:sp>
        <p:nvSpPr>
          <p:cNvPr id="10" name="Google Shape;172;p3">
            <a:extLst>
              <a:ext uri="{FF2B5EF4-FFF2-40B4-BE49-F238E27FC236}">
                <a16:creationId xmlns:a16="http://schemas.microsoft.com/office/drawing/2014/main" id="{B100F033-C221-BAEC-6929-558A59A5C9E8}"/>
              </a:ext>
            </a:extLst>
          </p:cNvPr>
          <p:cNvSpPr/>
          <p:nvPr/>
        </p:nvSpPr>
        <p:spPr>
          <a:xfrm>
            <a:off x="9988148"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Next sprint</a:t>
            </a:r>
            <a:endParaRPr sz="1000" dirty="0">
              <a:solidFill>
                <a:schemeClr val="bg1"/>
              </a:solidFill>
            </a:endParaRPr>
          </a:p>
        </p:txBody>
      </p:sp>
      <p:grpSp>
        <p:nvGrpSpPr>
          <p:cNvPr id="23" name="Group 22">
            <a:extLst>
              <a:ext uri="{FF2B5EF4-FFF2-40B4-BE49-F238E27FC236}">
                <a16:creationId xmlns:a16="http://schemas.microsoft.com/office/drawing/2014/main" id="{FF662986-13B0-5A11-C3D6-FAD779112017}"/>
              </a:ext>
            </a:extLst>
          </p:cNvPr>
          <p:cNvGrpSpPr/>
          <p:nvPr/>
        </p:nvGrpSpPr>
        <p:grpSpPr>
          <a:xfrm>
            <a:off x="2293260" y="4062443"/>
            <a:ext cx="360039" cy="1268199"/>
            <a:chOff x="2293260" y="4062443"/>
            <a:chExt cx="360039" cy="1268199"/>
          </a:xfrm>
        </p:grpSpPr>
        <p:sp>
          <p:nvSpPr>
            <p:cNvPr id="84" name="Bent-Up Arrow 83">
              <a:extLst>
                <a:ext uri="{FF2B5EF4-FFF2-40B4-BE49-F238E27FC236}">
                  <a16:creationId xmlns:a16="http://schemas.microsoft.com/office/drawing/2014/main" id="{8B779A7C-733A-88AA-B9D1-399CA03E4CA3}"/>
                </a:ext>
              </a:extLst>
            </p:cNvPr>
            <p:cNvSpPr/>
            <p:nvPr/>
          </p:nvSpPr>
          <p:spPr>
            <a:xfrm rot="5400000" flipH="1" flipV="1">
              <a:off x="2056238"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9" name="L-Shape 18">
              <a:extLst>
                <a:ext uri="{FF2B5EF4-FFF2-40B4-BE49-F238E27FC236}">
                  <a16:creationId xmlns:a16="http://schemas.microsoft.com/office/drawing/2014/main" id="{71B493E6-328D-9F95-52AC-0E90FBE13B11}"/>
                </a:ext>
              </a:extLst>
            </p:cNvPr>
            <p:cNvSpPr/>
            <p:nvPr/>
          </p:nvSpPr>
          <p:spPr>
            <a:xfrm rot="16200000">
              <a:off x="2264499"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Google Shape;172;p3">
            <a:extLst>
              <a:ext uri="{FF2B5EF4-FFF2-40B4-BE49-F238E27FC236}">
                <a16:creationId xmlns:a16="http://schemas.microsoft.com/office/drawing/2014/main" id="{45B58BEE-923A-0B07-BCD8-6E110D6FFF8A}"/>
              </a:ext>
            </a:extLst>
          </p:cNvPr>
          <p:cNvSpPr/>
          <p:nvPr/>
        </p:nvSpPr>
        <p:spPr>
          <a:xfrm>
            <a:off x="928953" y="48387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Groom backlog</a:t>
            </a:r>
            <a:endParaRPr sz="1000" dirty="0">
              <a:solidFill>
                <a:schemeClr val="bg1"/>
              </a:solidFill>
            </a:endParaRPr>
          </a:p>
        </p:txBody>
      </p:sp>
      <p:grpSp>
        <p:nvGrpSpPr>
          <p:cNvPr id="22" name="Group 21">
            <a:extLst>
              <a:ext uri="{FF2B5EF4-FFF2-40B4-BE49-F238E27FC236}">
                <a16:creationId xmlns:a16="http://schemas.microsoft.com/office/drawing/2014/main" id="{AF348360-AD8D-4B23-D2E9-001B942AD55E}"/>
              </a:ext>
            </a:extLst>
          </p:cNvPr>
          <p:cNvGrpSpPr/>
          <p:nvPr/>
        </p:nvGrpSpPr>
        <p:grpSpPr>
          <a:xfrm rot="10800000">
            <a:off x="606459" y="4107911"/>
            <a:ext cx="360039" cy="1268199"/>
            <a:chOff x="2992507" y="4062443"/>
            <a:chExt cx="360039" cy="1268199"/>
          </a:xfrm>
        </p:grpSpPr>
        <p:sp>
          <p:nvSpPr>
            <p:cNvPr id="20" name="Bent-Up Arrow 19">
              <a:extLst>
                <a:ext uri="{FF2B5EF4-FFF2-40B4-BE49-F238E27FC236}">
                  <a16:creationId xmlns:a16="http://schemas.microsoft.com/office/drawing/2014/main" id="{906CFDC7-7F3D-D852-488C-5550779B83FF}"/>
                </a:ext>
              </a:extLst>
            </p:cNvPr>
            <p:cNvSpPr/>
            <p:nvPr/>
          </p:nvSpPr>
          <p:spPr>
            <a:xfrm rot="5400000" flipH="1" flipV="1">
              <a:off x="2755485"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1" name="L-Shape 20">
              <a:extLst>
                <a:ext uri="{FF2B5EF4-FFF2-40B4-BE49-F238E27FC236}">
                  <a16:creationId xmlns:a16="http://schemas.microsoft.com/office/drawing/2014/main" id="{F502C9C5-3DAC-ECB6-0156-E26F8A6CD570}"/>
                </a:ext>
              </a:extLst>
            </p:cNvPr>
            <p:cNvSpPr/>
            <p:nvPr/>
          </p:nvSpPr>
          <p:spPr>
            <a:xfrm rot="16200000">
              <a:off x="2963746"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Google Shape;172;p3">
            <a:extLst>
              <a:ext uri="{FF2B5EF4-FFF2-40B4-BE49-F238E27FC236}">
                <a16:creationId xmlns:a16="http://schemas.microsoft.com/office/drawing/2014/main" id="{8AB0552E-760B-B1CE-3A3F-79B7D9D056DB}"/>
              </a:ext>
            </a:extLst>
          </p:cNvPr>
          <p:cNvSpPr/>
          <p:nvPr/>
        </p:nvSpPr>
        <p:spPr>
          <a:xfrm>
            <a:off x="928953"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Create user stories and product backlog</a:t>
            </a:r>
            <a:endParaRPr sz="1000" dirty="0">
              <a:solidFill>
                <a:schemeClr val="bg1"/>
              </a:solidFill>
            </a:endParaRPr>
          </a:p>
        </p:txBody>
      </p:sp>
      <p:grpSp>
        <p:nvGrpSpPr>
          <p:cNvPr id="24" name="Group 23">
            <a:extLst>
              <a:ext uri="{FF2B5EF4-FFF2-40B4-BE49-F238E27FC236}">
                <a16:creationId xmlns:a16="http://schemas.microsoft.com/office/drawing/2014/main" id="{54F547DE-221F-0EC2-CBAE-863AA43E0E1B}"/>
              </a:ext>
            </a:extLst>
          </p:cNvPr>
          <p:cNvGrpSpPr/>
          <p:nvPr/>
        </p:nvGrpSpPr>
        <p:grpSpPr>
          <a:xfrm flipV="1">
            <a:off x="5923966" y="2433299"/>
            <a:ext cx="360039" cy="1268199"/>
            <a:chOff x="2293260" y="4062443"/>
            <a:chExt cx="360039" cy="1268199"/>
          </a:xfrm>
        </p:grpSpPr>
        <p:sp>
          <p:nvSpPr>
            <p:cNvPr id="25" name="Bent-Up Arrow 24">
              <a:extLst>
                <a:ext uri="{FF2B5EF4-FFF2-40B4-BE49-F238E27FC236}">
                  <a16:creationId xmlns:a16="http://schemas.microsoft.com/office/drawing/2014/main" id="{9790262F-1597-3E68-6931-346470A47CFB}"/>
                </a:ext>
              </a:extLst>
            </p:cNvPr>
            <p:cNvSpPr/>
            <p:nvPr/>
          </p:nvSpPr>
          <p:spPr>
            <a:xfrm rot="5400000" flipH="1" flipV="1">
              <a:off x="2056238"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6" name="L-Shape 25">
              <a:extLst>
                <a:ext uri="{FF2B5EF4-FFF2-40B4-BE49-F238E27FC236}">
                  <a16:creationId xmlns:a16="http://schemas.microsoft.com/office/drawing/2014/main" id="{ED7F1489-106C-D45D-464F-4FDE046C553C}"/>
                </a:ext>
              </a:extLst>
            </p:cNvPr>
            <p:cNvSpPr/>
            <p:nvPr/>
          </p:nvSpPr>
          <p:spPr>
            <a:xfrm rot="16200000">
              <a:off x="2264499"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0D1D43E-CB28-7D1E-A5A7-7E75E87017D8}"/>
              </a:ext>
            </a:extLst>
          </p:cNvPr>
          <p:cNvGrpSpPr/>
          <p:nvPr/>
        </p:nvGrpSpPr>
        <p:grpSpPr>
          <a:xfrm rot="10800000" flipV="1">
            <a:off x="4237165" y="2398082"/>
            <a:ext cx="360039" cy="1268199"/>
            <a:chOff x="2992507" y="4062443"/>
            <a:chExt cx="360039" cy="1268199"/>
          </a:xfrm>
        </p:grpSpPr>
        <p:sp>
          <p:nvSpPr>
            <p:cNvPr id="28" name="Bent-Up Arrow 27">
              <a:extLst>
                <a:ext uri="{FF2B5EF4-FFF2-40B4-BE49-F238E27FC236}">
                  <a16:creationId xmlns:a16="http://schemas.microsoft.com/office/drawing/2014/main" id="{F81157EB-4988-9D88-9CF6-0BC7A0085A5E}"/>
                </a:ext>
              </a:extLst>
            </p:cNvPr>
            <p:cNvSpPr/>
            <p:nvPr/>
          </p:nvSpPr>
          <p:spPr>
            <a:xfrm rot="5400000" flipH="1" flipV="1">
              <a:off x="2755485"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9" name="L-Shape 28">
              <a:extLst>
                <a:ext uri="{FF2B5EF4-FFF2-40B4-BE49-F238E27FC236}">
                  <a16:creationId xmlns:a16="http://schemas.microsoft.com/office/drawing/2014/main" id="{854D4159-4C12-420A-1518-4660FB89B2DC}"/>
                </a:ext>
              </a:extLst>
            </p:cNvPr>
            <p:cNvSpPr/>
            <p:nvPr/>
          </p:nvSpPr>
          <p:spPr>
            <a:xfrm rot="16200000">
              <a:off x="2963746"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Google Shape;172;p3">
            <a:extLst>
              <a:ext uri="{FF2B5EF4-FFF2-40B4-BE49-F238E27FC236}">
                <a16:creationId xmlns:a16="http://schemas.microsoft.com/office/drawing/2014/main" id="{5DD45871-5AE6-3BDD-B9FD-F49552439198}"/>
              </a:ext>
            </a:extLst>
          </p:cNvPr>
          <p:cNvSpPr/>
          <p:nvPr/>
        </p:nvSpPr>
        <p:spPr>
          <a:xfrm>
            <a:off x="4552631" y="2014537"/>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Feedback and testing</a:t>
            </a:r>
            <a:endParaRPr sz="1000" dirty="0">
              <a:solidFill>
                <a:schemeClr val="bg1"/>
              </a:solidFill>
            </a:endParaRPr>
          </a:p>
        </p:txBody>
      </p:sp>
      <p:sp>
        <p:nvSpPr>
          <p:cNvPr id="7" name="Google Shape;172;p3">
            <a:extLst>
              <a:ext uri="{FF2B5EF4-FFF2-40B4-BE49-F238E27FC236}">
                <a16:creationId xmlns:a16="http://schemas.microsoft.com/office/drawing/2014/main" id="{62E73D2C-3456-5636-1A26-EFF08888F0D6}"/>
              </a:ext>
            </a:extLst>
          </p:cNvPr>
          <p:cNvSpPr/>
          <p:nvPr/>
        </p:nvSpPr>
        <p:spPr>
          <a:xfrm>
            <a:off x="4552631"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Conduct sprint with daily standups</a:t>
            </a:r>
            <a:endParaRPr sz="1000" dirty="0">
              <a:solidFill>
                <a:schemeClr val="bg1"/>
              </a:solidFill>
            </a:endParaRPr>
          </a:p>
        </p:txBody>
      </p:sp>
    </p:spTree>
    <p:extLst>
      <p:ext uri="{BB962C8B-B14F-4D97-AF65-F5344CB8AC3E}">
        <p14:creationId xmlns:p14="http://schemas.microsoft.com/office/powerpoint/2010/main" val="224975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3" descr="Abstract gray gradient hexagon on white background with soft light blur">
            <a:extLst>
              <a:ext uri="{FF2B5EF4-FFF2-40B4-BE49-F238E27FC236}">
                <a16:creationId xmlns:a16="http://schemas.microsoft.com/office/drawing/2014/main" id="{303E99D9-2D97-5536-462B-C0AB9FD299A7}"/>
              </a:ext>
            </a:extLst>
          </p:cNvPr>
          <p:cNvPicPr>
            <a:picLocks noChangeAspect="1"/>
          </p:cNvPicPr>
          <p:nvPr/>
        </p:nvPicPr>
        <p:blipFill>
          <a:blip r:embed="rId2"/>
          <a:srcRect l="875" t="24906" r="4126" b="21657"/>
          <a:stretch/>
        </p:blipFill>
        <p:spPr>
          <a:xfrm>
            <a:off x="0" y="0"/>
            <a:ext cx="12192000" cy="6858000"/>
          </a:xfrm>
          <a:prstGeom prst="rect">
            <a:avLst/>
          </a:prstGeom>
        </p:spPr>
      </p:pic>
      <p:sp>
        <p:nvSpPr>
          <p:cNvPr id="99" name="Arrow: Right 41">
            <a:extLst>
              <a:ext uri="{FF2B5EF4-FFF2-40B4-BE49-F238E27FC236}">
                <a16:creationId xmlns:a16="http://schemas.microsoft.com/office/drawing/2014/main" id="{114988C5-DF8D-38F8-D5A7-9E346F600BCE}"/>
              </a:ext>
            </a:extLst>
          </p:cNvPr>
          <p:cNvSpPr/>
          <p:nvPr/>
        </p:nvSpPr>
        <p:spPr>
          <a:xfrm rot="5400000">
            <a:off x="1171339" y="1397595"/>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9" name="Google Shape;172;p3">
            <a:extLst>
              <a:ext uri="{FF2B5EF4-FFF2-40B4-BE49-F238E27FC236}">
                <a16:creationId xmlns:a16="http://schemas.microsoft.com/office/drawing/2014/main" id="{FA83413F-3570-F28E-4B8C-D6543655DB43}"/>
              </a:ext>
            </a:extLst>
          </p:cNvPr>
          <p:cNvSpPr/>
          <p:nvPr/>
        </p:nvSpPr>
        <p:spPr>
          <a:xfrm>
            <a:off x="928953" y="842055"/>
            <a:ext cx="1413195" cy="683900"/>
          </a:xfrm>
          <a:prstGeom prst="roundRect">
            <a:avLst>
              <a:gd name="adj" fmla="val 50000"/>
            </a:avLst>
          </a:prstGeom>
          <a:solidFill>
            <a:srgbClr val="00206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sz="1000" dirty="0">
              <a:solidFill>
                <a:schemeClr val="bg1"/>
              </a:solidFill>
            </a:endParaRPr>
          </a:p>
        </p:txBody>
      </p:sp>
      <p:sp>
        <p:nvSpPr>
          <p:cNvPr id="12" name="Arrow: Right 41">
            <a:extLst>
              <a:ext uri="{FF2B5EF4-FFF2-40B4-BE49-F238E27FC236}">
                <a16:creationId xmlns:a16="http://schemas.microsoft.com/office/drawing/2014/main" id="{20FA7666-B16B-4019-BA7C-11C707430837}"/>
              </a:ext>
            </a:extLst>
          </p:cNvPr>
          <p:cNvSpPr/>
          <p:nvPr/>
        </p:nvSpPr>
        <p:spPr>
          <a:xfrm rot="5400000">
            <a:off x="1171339" y="2803065"/>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5" name="Google Shape;172;p3">
            <a:extLst>
              <a:ext uri="{FF2B5EF4-FFF2-40B4-BE49-F238E27FC236}">
                <a16:creationId xmlns:a16="http://schemas.microsoft.com/office/drawing/2014/main" id="{C091EE62-ADD9-210E-22E9-22C80FDC1DA6}"/>
              </a:ext>
            </a:extLst>
          </p:cNvPr>
          <p:cNvSpPr/>
          <p:nvPr/>
        </p:nvSpPr>
        <p:spPr>
          <a:xfrm>
            <a:off x="928953" y="20193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sp>
        <p:nvSpPr>
          <p:cNvPr id="13" name="Arrow: Right 41">
            <a:extLst>
              <a:ext uri="{FF2B5EF4-FFF2-40B4-BE49-F238E27FC236}">
                <a16:creationId xmlns:a16="http://schemas.microsoft.com/office/drawing/2014/main" id="{B929F74B-0E97-D50D-2A76-C30A5724323C}"/>
              </a:ext>
            </a:extLst>
          </p:cNvPr>
          <p:cNvSpPr/>
          <p:nvPr/>
        </p:nvSpPr>
        <p:spPr>
          <a:xfrm>
            <a:off x="1707942"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4" name="Arrow: Right 41">
            <a:extLst>
              <a:ext uri="{FF2B5EF4-FFF2-40B4-BE49-F238E27FC236}">
                <a16:creationId xmlns:a16="http://schemas.microsoft.com/office/drawing/2014/main" id="{6587754C-7DAB-D7E4-967D-4F2C7321D056}"/>
              </a:ext>
            </a:extLst>
          </p:cNvPr>
          <p:cNvSpPr/>
          <p:nvPr/>
        </p:nvSpPr>
        <p:spPr>
          <a:xfrm>
            <a:off x="3528275"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5" name="Arrow: Right 41">
            <a:extLst>
              <a:ext uri="{FF2B5EF4-FFF2-40B4-BE49-F238E27FC236}">
                <a16:creationId xmlns:a16="http://schemas.microsoft.com/office/drawing/2014/main" id="{7CB4F08F-FEB5-3DA0-C99B-27B54D6D67C9}"/>
              </a:ext>
            </a:extLst>
          </p:cNvPr>
          <p:cNvSpPr/>
          <p:nvPr/>
        </p:nvSpPr>
        <p:spPr>
          <a:xfrm>
            <a:off x="5340142"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6" name="Arrow: Right 41">
            <a:extLst>
              <a:ext uri="{FF2B5EF4-FFF2-40B4-BE49-F238E27FC236}">
                <a16:creationId xmlns:a16="http://schemas.microsoft.com/office/drawing/2014/main" id="{917E2EFB-A161-196C-6099-38C301DA5974}"/>
              </a:ext>
            </a:extLst>
          </p:cNvPr>
          <p:cNvSpPr/>
          <p:nvPr/>
        </p:nvSpPr>
        <p:spPr>
          <a:xfrm>
            <a:off x="7143542"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7" name="Arrow: Right 41">
            <a:extLst>
              <a:ext uri="{FF2B5EF4-FFF2-40B4-BE49-F238E27FC236}">
                <a16:creationId xmlns:a16="http://schemas.microsoft.com/office/drawing/2014/main" id="{36D28A04-294C-BEB5-C3BD-FEEE0B0311C7}"/>
              </a:ext>
            </a:extLst>
          </p:cNvPr>
          <p:cNvSpPr/>
          <p:nvPr/>
        </p:nvSpPr>
        <p:spPr>
          <a:xfrm>
            <a:off x="8963876" y="3808531"/>
            <a:ext cx="945356" cy="157292"/>
          </a:xfrm>
          <a:prstGeom prst="rightArrow">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 name="Google Shape;172;p3">
            <a:extLst>
              <a:ext uri="{FF2B5EF4-FFF2-40B4-BE49-F238E27FC236}">
                <a16:creationId xmlns:a16="http://schemas.microsoft.com/office/drawing/2014/main" id="{A058AA9A-47DF-6D8C-CFFD-F47010C3F6EB}"/>
              </a:ext>
            </a:extLst>
          </p:cNvPr>
          <p:cNvSpPr/>
          <p:nvPr/>
        </p:nvSpPr>
        <p:spPr>
          <a:xfrm>
            <a:off x="2740792"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sp>
        <p:nvSpPr>
          <p:cNvPr id="8" name="Google Shape;172;p3">
            <a:extLst>
              <a:ext uri="{FF2B5EF4-FFF2-40B4-BE49-F238E27FC236}">
                <a16:creationId xmlns:a16="http://schemas.microsoft.com/office/drawing/2014/main" id="{5E233A67-181E-327C-CCF8-94E63B0894A4}"/>
              </a:ext>
            </a:extLst>
          </p:cNvPr>
          <p:cNvSpPr/>
          <p:nvPr/>
        </p:nvSpPr>
        <p:spPr>
          <a:xfrm>
            <a:off x="6364470"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sp>
        <p:nvSpPr>
          <p:cNvPr id="9" name="Google Shape;172;p3">
            <a:extLst>
              <a:ext uri="{FF2B5EF4-FFF2-40B4-BE49-F238E27FC236}">
                <a16:creationId xmlns:a16="http://schemas.microsoft.com/office/drawing/2014/main" id="{3BF11C09-EE44-8A1C-C3E1-500322C20092}"/>
              </a:ext>
            </a:extLst>
          </p:cNvPr>
          <p:cNvSpPr/>
          <p:nvPr/>
        </p:nvSpPr>
        <p:spPr>
          <a:xfrm>
            <a:off x="8176309"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sp>
        <p:nvSpPr>
          <p:cNvPr id="10" name="Google Shape;172;p3">
            <a:extLst>
              <a:ext uri="{FF2B5EF4-FFF2-40B4-BE49-F238E27FC236}">
                <a16:creationId xmlns:a16="http://schemas.microsoft.com/office/drawing/2014/main" id="{B100F033-C221-BAEC-6929-558A59A5C9E8}"/>
              </a:ext>
            </a:extLst>
          </p:cNvPr>
          <p:cNvSpPr/>
          <p:nvPr/>
        </p:nvSpPr>
        <p:spPr>
          <a:xfrm>
            <a:off x="9988148"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grpSp>
        <p:nvGrpSpPr>
          <p:cNvPr id="23" name="Group 22">
            <a:extLst>
              <a:ext uri="{FF2B5EF4-FFF2-40B4-BE49-F238E27FC236}">
                <a16:creationId xmlns:a16="http://schemas.microsoft.com/office/drawing/2014/main" id="{FF662986-13B0-5A11-C3D6-FAD779112017}"/>
              </a:ext>
            </a:extLst>
          </p:cNvPr>
          <p:cNvGrpSpPr/>
          <p:nvPr/>
        </p:nvGrpSpPr>
        <p:grpSpPr>
          <a:xfrm>
            <a:off x="2293260" y="4062443"/>
            <a:ext cx="360039" cy="1268199"/>
            <a:chOff x="2293260" y="4062443"/>
            <a:chExt cx="360039" cy="1268199"/>
          </a:xfrm>
        </p:grpSpPr>
        <p:sp>
          <p:nvSpPr>
            <p:cNvPr id="84" name="Bent-Up Arrow 83">
              <a:extLst>
                <a:ext uri="{FF2B5EF4-FFF2-40B4-BE49-F238E27FC236}">
                  <a16:creationId xmlns:a16="http://schemas.microsoft.com/office/drawing/2014/main" id="{8B779A7C-733A-88AA-B9D1-399CA03E4CA3}"/>
                </a:ext>
              </a:extLst>
            </p:cNvPr>
            <p:cNvSpPr/>
            <p:nvPr/>
          </p:nvSpPr>
          <p:spPr>
            <a:xfrm rot="5400000" flipH="1" flipV="1">
              <a:off x="2056238"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9" name="L-Shape 18">
              <a:extLst>
                <a:ext uri="{FF2B5EF4-FFF2-40B4-BE49-F238E27FC236}">
                  <a16:creationId xmlns:a16="http://schemas.microsoft.com/office/drawing/2014/main" id="{71B493E6-328D-9F95-52AC-0E90FBE13B11}"/>
                </a:ext>
              </a:extLst>
            </p:cNvPr>
            <p:cNvSpPr/>
            <p:nvPr/>
          </p:nvSpPr>
          <p:spPr>
            <a:xfrm rot="16200000">
              <a:off x="2264499"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Google Shape;172;p3">
            <a:extLst>
              <a:ext uri="{FF2B5EF4-FFF2-40B4-BE49-F238E27FC236}">
                <a16:creationId xmlns:a16="http://schemas.microsoft.com/office/drawing/2014/main" id="{45B58BEE-923A-0B07-BCD8-6E110D6FFF8A}"/>
              </a:ext>
            </a:extLst>
          </p:cNvPr>
          <p:cNvSpPr/>
          <p:nvPr/>
        </p:nvSpPr>
        <p:spPr>
          <a:xfrm>
            <a:off x="928953" y="48387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grpSp>
        <p:nvGrpSpPr>
          <p:cNvPr id="22" name="Group 21">
            <a:extLst>
              <a:ext uri="{FF2B5EF4-FFF2-40B4-BE49-F238E27FC236}">
                <a16:creationId xmlns:a16="http://schemas.microsoft.com/office/drawing/2014/main" id="{AF348360-AD8D-4B23-D2E9-001B942AD55E}"/>
              </a:ext>
            </a:extLst>
          </p:cNvPr>
          <p:cNvGrpSpPr/>
          <p:nvPr/>
        </p:nvGrpSpPr>
        <p:grpSpPr>
          <a:xfrm rot="10800000">
            <a:off x="606459" y="4107911"/>
            <a:ext cx="360039" cy="1268199"/>
            <a:chOff x="2992507" y="4062443"/>
            <a:chExt cx="360039" cy="1268199"/>
          </a:xfrm>
        </p:grpSpPr>
        <p:sp>
          <p:nvSpPr>
            <p:cNvPr id="20" name="Bent-Up Arrow 19">
              <a:extLst>
                <a:ext uri="{FF2B5EF4-FFF2-40B4-BE49-F238E27FC236}">
                  <a16:creationId xmlns:a16="http://schemas.microsoft.com/office/drawing/2014/main" id="{906CFDC7-7F3D-D852-488C-5550779B83FF}"/>
                </a:ext>
              </a:extLst>
            </p:cNvPr>
            <p:cNvSpPr/>
            <p:nvPr/>
          </p:nvSpPr>
          <p:spPr>
            <a:xfrm rot="5400000" flipH="1" flipV="1">
              <a:off x="2755485"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1" name="L-Shape 20">
              <a:extLst>
                <a:ext uri="{FF2B5EF4-FFF2-40B4-BE49-F238E27FC236}">
                  <a16:creationId xmlns:a16="http://schemas.microsoft.com/office/drawing/2014/main" id="{F502C9C5-3DAC-ECB6-0156-E26F8A6CD570}"/>
                </a:ext>
              </a:extLst>
            </p:cNvPr>
            <p:cNvSpPr/>
            <p:nvPr/>
          </p:nvSpPr>
          <p:spPr>
            <a:xfrm rot="16200000">
              <a:off x="2963746"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Google Shape;172;p3">
            <a:extLst>
              <a:ext uri="{FF2B5EF4-FFF2-40B4-BE49-F238E27FC236}">
                <a16:creationId xmlns:a16="http://schemas.microsoft.com/office/drawing/2014/main" id="{8AB0552E-760B-B1CE-3A3F-79B7D9D056DB}"/>
              </a:ext>
            </a:extLst>
          </p:cNvPr>
          <p:cNvSpPr/>
          <p:nvPr/>
        </p:nvSpPr>
        <p:spPr>
          <a:xfrm>
            <a:off x="928953"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grpSp>
        <p:nvGrpSpPr>
          <p:cNvPr id="24" name="Group 23">
            <a:extLst>
              <a:ext uri="{FF2B5EF4-FFF2-40B4-BE49-F238E27FC236}">
                <a16:creationId xmlns:a16="http://schemas.microsoft.com/office/drawing/2014/main" id="{54F547DE-221F-0EC2-CBAE-863AA43E0E1B}"/>
              </a:ext>
            </a:extLst>
          </p:cNvPr>
          <p:cNvGrpSpPr/>
          <p:nvPr/>
        </p:nvGrpSpPr>
        <p:grpSpPr>
          <a:xfrm flipV="1">
            <a:off x="5923966" y="2433299"/>
            <a:ext cx="360039" cy="1268199"/>
            <a:chOff x="2293260" y="4062443"/>
            <a:chExt cx="360039" cy="1268199"/>
          </a:xfrm>
        </p:grpSpPr>
        <p:sp>
          <p:nvSpPr>
            <p:cNvPr id="25" name="Bent-Up Arrow 24">
              <a:extLst>
                <a:ext uri="{FF2B5EF4-FFF2-40B4-BE49-F238E27FC236}">
                  <a16:creationId xmlns:a16="http://schemas.microsoft.com/office/drawing/2014/main" id="{9790262F-1597-3E68-6931-346470A47CFB}"/>
                </a:ext>
              </a:extLst>
            </p:cNvPr>
            <p:cNvSpPr/>
            <p:nvPr/>
          </p:nvSpPr>
          <p:spPr>
            <a:xfrm rot="5400000" flipH="1" flipV="1">
              <a:off x="2056238"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6" name="L-Shape 25">
              <a:extLst>
                <a:ext uri="{FF2B5EF4-FFF2-40B4-BE49-F238E27FC236}">
                  <a16:creationId xmlns:a16="http://schemas.microsoft.com/office/drawing/2014/main" id="{ED7F1489-106C-D45D-464F-4FDE046C553C}"/>
                </a:ext>
              </a:extLst>
            </p:cNvPr>
            <p:cNvSpPr/>
            <p:nvPr/>
          </p:nvSpPr>
          <p:spPr>
            <a:xfrm rot="16200000">
              <a:off x="2264499"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0D1D43E-CB28-7D1E-A5A7-7E75E87017D8}"/>
              </a:ext>
            </a:extLst>
          </p:cNvPr>
          <p:cNvGrpSpPr/>
          <p:nvPr/>
        </p:nvGrpSpPr>
        <p:grpSpPr>
          <a:xfrm rot="10800000" flipV="1">
            <a:off x="4237165" y="2398082"/>
            <a:ext cx="360039" cy="1268199"/>
            <a:chOff x="2992507" y="4062443"/>
            <a:chExt cx="360039" cy="1268199"/>
          </a:xfrm>
        </p:grpSpPr>
        <p:sp>
          <p:nvSpPr>
            <p:cNvPr id="28" name="Bent-Up Arrow 27">
              <a:extLst>
                <a:ext uri="{FF2B5EF4-FFF2-40B4-BE49-F238E27FC236}">
                  <a16:creationId xmlns:a16="http://schemas.microsoft.com/office/drawing/2014/main" id="{F81157EB-4988-9D88-9CF6-0BC7A0085A5E}"/>
                </a:ext>
              </a:extLst>
            </p:cNvPr>
            <p:cNvSpPr/>
            <p:nvPr/>
          </p:nvSpPr>
          <p:spPr>
            <a:xfrm rot="5400000" flipH="1" flipV="1">
              <a:off x="2755485" y="4410738"/>
              <a:ext cx="945355" cy="248765"/>
            </a:xfrm>
            <a:prstGeom prst="bentUpArrow">
              <a:avLst>
                <a:gd name="adj1" fmla="val 30527"/>
                <a:gd name="adj2" fmla="val 31267"/>
                <a:gd name="adj3" fmla="val 38576"/>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9" name="L-Shape 28">
              <a:extLst>
                <a:ext uri="{FF2B5EF4-FFF2-40B4-BE49-F238E27FC236}">
                  <a16:creationId xmlns:a16="http://schemas.microsoft.com/office/drawing/2014/main" id="{854D4159-4C12-420A-1518-4660FB89B2DC}"/>
                </a:ext>
              </a:extLst>
            </p:cNvPr>
            <p:cNvSpPr/>
            <p:nvPr/>
          </p:nvSpPr>
          <p:spPr>
            <a:xfrm rot="16200000">
              <a:off x="2963746" y="4941842"/>
              <a:ext cx="417561" cy="360039"/>
            </a:xfrm>
            <a:prstGeom prst="corner">
              <a:avLst>
                <a:gd name="adj1" fmla="val 20773"/>
                <a:gd name="adj2" fmla="val 2077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Google Shape;172;p3">
            <a:extLst>
              <a:ext uri="{FF2B5EF4-FFF2-40B4-BE49-F238E27FC236}">
                <a16:creationId xmlns:a16="http://schemas.microsoft.com/office/drawing/2014/main" id="{5DD45871-5AE6-3BDD-B9FD-F49552439198}"/>
              </a:ext>
            </a:extLst>
          </p:cNvPr>
          <p:cNvSpPr/>
          <p:nvPr/>
        </p:nvSpPr>
        <p:spPr>
          <a:xfrm>
            <a:off x="4552631" y="2014537"/>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sp>
        <p:nvSpPr>
          <p:cNvPr id="7" name="Google Shape;172;p3">
            <a:extLst>
              <a:ext uri="{FF2B5EF4-FFF2-40B4-BE49-F238E27FC236}">
                <a16:creationId xmlns:a16="http://schemas.microsoft.com/office/drawing/2014/main" id="{62E73D2C-3456-5636-1A26-EFF08888F0D6}"/>
              </a:ext>
            </a:extLst>
          </p:cNvPr>
          <p:cNvSpPr/>
          <p:nvPr/>
        </p:nvSpPr>
        <p:spPr>
          <a:xfrm>
            <a:off x="4552631" y="3429000"/>
            <a:ext cx="1413195" cy="916355"/>
          </a:xfrm>
          <a:prstGeom prst="roundRect">
            <a:avLst>
              <a:gd name="adj" fmla="val 16667"/>
            </a:avLst>
          </a:prstGeom>
          <a:solidFill>
            <a:srgbClr val="7030A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00" dirty="0">
                <a:solidFill>
                  <a:schemeClr val="bg1"/>
                </a:solidFill>
                <a:latin typeface="Century Gothic"/>
                <a:ea typeface="Century Gothic"/>
                <a:cs typeface="Century Gothic"/>
                <a:sym typeface="Century Gothic"/>
              </a:rPr>
              <a:t>Sample text</a:t>
            </a:r>
            <a:endParaRPr lang="en-US" sz="1000" dirty="0">
              <a:solidFill>
                <a:schemeClr val="bg1"/>
              </a:solidFill>
            </a:endParaRPr>
          </a:p>
        </p:txBody>
      </p:sp>
    </p:spTree>
    <p:extLst>
      <p:ext uri="{BB962C8B-B14F-4D97-AF65-F5344CB8AC3E}">
        <p14:creationId xmlns:p14="http://schemas.microsoft.com/office/powerpoint/2010/main" val="2658815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1442</TotalTime>
  <Words>164</Words>
  <Application>Microsoft Macintosh PowerPoint</Application>
  <PresentationFormat>Widescreen</PresentationFormat>
  <Paragraphs>25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93</cp:revision>
  <dcterms:created xsi:type="dcterms:W3CDTF">2022-05-22T18:55:25Z</dcterms:created>
  <dcterms:modified xsi:type="dcterms:W3CDTF">2024-09-30T18:22:20Z</dcterms:modified>
</cp:coreProperties>
</file>