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5" r:id="rId3"/>
    <p:sldId id="35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98C6"/>
    <a:srgbClr val="EF64D9"/>
    <a:srgbClr val="53B6C2"/>
    <a:srgbClr val="A7DFC6"/>
    <a:srgbClr val="00D099"/>
    <a:srgbClr val="59C5CF"/>
    <a:srgbClr val="00E8A7"/>
    <a:srgbClr val="F8CBAD"/>
    <a:srgbClr val="DCF8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86447"/>
  </p:normalViewPr>
  <p:slideViewPr>
    <p:cSldViewPr snapToGrid="0" snapToObjects="1">
      <p:cViewPr varScale="1">
        <p:scale>
          <a:sx n="127" d="100"/>
          <a:sy n="127" d="100"/>
        </p:scale>
        <p:origin x="560"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203&amp;utm_source=template-powerpoint&amp;utm_medium=content&amp;utm_campaign=Swimlane+Agile+Workflow+Diagram-powerpoint-12203&amp;lpa=Swimlane+Agile+Workflow+Diagram+powerpoint+1220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4147857-9824-7664-5C9A-308A8DA44372}"/>
              </a:ext>
            </a:extLst>
          </p:cNvPr>
          <p:cNvPicPr>
            <a:picLocks noChangeAspect="1"/>
          </p:cNvPicPr>
          <p:nvPr/>
        </p:nvPicPr>
        <p:blipFill>
          <a:blip r:embed="rId2"/>
          <a:srcRect/>
          <a:stretch/>
        </p:blipFill>
        <p:spPr>
          <a:xfrm>
            <a:off x="2229598" y="1808703"/>
            <a:ext cx="7732804" cy="4264798"/>
          </a:xfrm>
          <a:prstGeom prst="rect">
            <a:avLst/>
          </a:prstGeom>
          <a:ln w="28575">
            <a:noFill/>
          </a:ln>
          <a:effectLst>
            <a:outerShdw blurRad="50800" dist="38100" dir="5400000" algn="t" rotWithShape="0">
              <a:prstClr val="black">
                <a:alpha val="40000"/>
              </a:prstClr>
            </a:outerShdw>
          </a:effectLst>
        </p:spPr>
      </p:pic>
      <p:pic>
        <p:nvPicPr>
          <p:cNvPr id="2" name="Google Shape;93;p1">
            <a:hlinkClick r:id="rId3"/>
            <a:extLst>
              <a:ext uri="{FF2B5EF4-FFF2-40B4-BE49-F238E27FC236}">
                <a16:creationId xmlns:a16="http://schemas.microsoft.com/office/drawing/2014/main" id="{16BCC30B-76FD-AAF7-2EDE-3A53C6542D6B}"/>
              </a:ext>
            </a:extLst>
          </p:cNvPr>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337015" y="254469"/>
            <a:ext cx="7356557"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Swimlane Agile Workflow Diagram Example and Template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B1FE1B63-BA3A-9517-2C2B-05BED7A20EAB}"/>
              </a:ext>
            </a:extLst>
          </p:cNvPr>
          <p:cNvGraphicFramePr>
            <a:graphicFrameLocks noGrp="1"/>
          </p:cNvGraphicFramePr>
          <p:nvPr>
            <p:extLst>
              <p:ext uri="{D42A27DB-BD31-4B8C-83A1-F6EECF244321}">
                <p14:modId xmlns:p14="http://schemas.microsoft.com/office/powerpoint/2010/main" val="733922797"/>
              </p:ext>
            </p:extLst>
          </p:nvPr>
        </p:nvGraphicFramePr>
        <p:xfrm>
          <a:off x="135561" y="126010"/>
          <a:ext cx="11920878" cy="6605980"/>
        </p:xfrm>
        <a:graphic>
          <a:graphicData uri="http://schemas.openxmlformats.org/drawingml/2006/table">
            <a:tbl>
              <a:tblPr firstRow="1">
                <a:tableStyleId>{5C22544A-7EE6-4342-B048-85BDC9FD1C3A}</a:tableStyleId>
              </a:tblPr>
              <a:tblGrid>
                <a:gridCol w="3973626">
                  <a:extLst>
                    <a:ext uri="{9D8B030D-6E8A-4147-A177-3AD203B41FA5}">
                      <a16:colId xmlns:a16="http://schemas.microsoft.com/office/drawing/2014/main" val="1817390762"/>
                    </a:ext>
                  </a:extLst>
                </a:gridCol>
                <a:gridCol w="3973626">
                  <a:extLst>
                    <a:ext uri="{9D8B030D-6E8A-4147-A177-3AD203B41FA5}">
                      <a16:colId xmlns:a16="http://schemas.microsoft.com/office/drawing/2014/main" val="1546263835"/>
                    </a:ext>
                  </a:extLst>
                </a:gridCol>
                <a:gridCol w="3973626">
                  <a:extLst>
                    <a:ext uri="{9D8B030D-6E8A-4147-A177-3AD203B41FA5}">
                      <a16:colId xmlns:a16="http://schemas.microsoft.com/office/drawing/2014/main" val="187052363"/>
                    </a:ext>
                  </a:extLst>
                </a:gridCol>
              </a:tblGrid>
              <a:tr h="460915">
                <a:tc>
                  <a:txBody>
                    <a:bodyPr/>
                    <a:lstStyle/>
                    <a:p>
                      <a:pPr algn="ctr">
                        <a:lnSpc>
                          <a:spcPct val="100000"/>
                        </a:lnSpc>
                      </a:pPr>
                      <a:r>
                        <a:rPr lang="en-US" sz="1600" dirty="0">
                          <a:solidFill>
                            <a:schemeClr val="bg1"/>
                          </a:solidFill>
                          <a:latin typeface="Century Gothic" panose="020B0502020202020204" pitchFamily="34" charset="0"/>
                        </a:rPr>
                        <a:t>Product Development</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1">
                        <a:lumMod val="65000"/>
                        <a:lumOff val="3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Century Gothic" panose="020B0502020202020204" pitchFamily="34" charset="0"/>
                          <a:ea typeface="+mn-ea"/>
                          <a:cs typeface="+mn-cs"/>
                        </a:rPr>
                        <a:t>Manufacturing</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1">
                        <a:lumMod val="65000"/>
                        <a:lumOff val="3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Century Gothic" panose="020B0502020202020204" pitchFamily="34" charset="0"/>
                          <a:ea typeface="+mn-ea"/>
                          <a:cs typeface="+mn-cs"/>
                        </a:rPr>
                        <a:t>Marketing</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427613129"/>
                  </a:ext>
                </a:extLst>
              </a:tr>
              <a:tr h="6145065">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5858687"/>
                  </a:ext>
                </a:extLst>
              </a:tr>
            </a:tbl>
          </a:graphicData>
        </a:graphic>
      </p:graphicFrame>
      <p:sp>
        <p:nvSpPr>
          <p:cNvPr id="75" name="Google Shape;172;p3">
            <a:extLst>
              <a:ext uri="{FF2B5EF4-FFF2-40B4-BE49-F238E27FC236}">
                <a16:creationId xmlns:a16="http://schemas.microsoft.com/office/drawing/2014/main" id="{31FC4F1F-0971-BBE5-C51E-77C384C88BF8}"/>
              </a:ext>
            </a:extLst>
          </p:cNvPr>
          <p:cNvSpPr/>
          <p:nvPr/>
        </p:nvSpPr>
        <p:spPr>
          <a:xfrm>
            <a:off x="9394505" y="5923721"/>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Create marketing plan</a:t>
            </a:r>
            <a:endParaRPr sz="1000" dirty="0">
              <a:solidFill>
                <a:schemeClr val="bg1"/>
              </a:solidFill>
            </a:endParaRPr>
          </a:p>
        </p:txBody>
      </p:sp>
      <p:sp>
        <p:nvSpPr>
          <p:cNvPr id="77" name="Arrow: Right 41">
            <a:extLst>
              <a:ext uri="{FF2B5EF4-FFF2-40B4-BE49-F238E27FC236}">
                <a16:creationId xmlns:a16="http://schemas.microsoft.com/office/drawing/2014/main" id="{7C4977A1-6460-D198-E567-F578A1CE7551}"/>
              </a:ext>
            </a:extLst>
          </p:cNvPr>
          <p:cNvSpPr/>
          <p:nvPr/>
        </p:nvSpPr>
        <p:spPr>
          <a:xfrm>
            <a:off x="2679398" y="959955"/>
            <a:ext cx="2603178"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8" name="Bent-Up Arrow 77">
            <a:extLst>
              <a:ext uri="{FF2B5EF4-FFF2-40B4-BE49-F238E27FC236}">
                <a16:creationId xmlns:a16="http://schemas.microsoft.com/office/drawing/2014/main" id="{C9E725B8-E547-F2A8-F5E9-16FEFF118502}"/>
              </a:ext>
            </a:extLst>
          </p:cNvPr>
          <p:cNvSpPr/>
          <p:nvPr/>
        </p:nvSpPr>
        <p:spPr>
          <a:xfrm rot="10800000">
            <a:off x="861217" y="1985521"/>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9" name="TextBox 78">
            <a:extLst>
              <a:ext uri="{FF2B5EF4-FFF2-40B4-BE49-F238E27FC236}">
                <a16:creationId xmlns:a16="http://schemas.microsoft.com/office/drawing/2014/main" id="{25C0304C-1A4B-FD3D-1058-F7EDF1756596}"/>
              </a:ext>
            </a:extLst>
          </p:cNvPr>
          <p:cNvSpPr txBox="1"/>
          <p:nvPr/>
        </p:nvSpPr>
        <p:spPr>
          <a:xfrm>
            <a:off x="770390" y="2101727"/>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No</a:t>
            </a:r>
          </a:p>
        </p:txBody>
      </p:sp>
      <p:sp>
        <p:nvSpPr>
          <p:cNvPr id="59" name="Google Shape;172;p3">
            <a:extLst>
              <a:ext uri="{FF2B5EF4-FFF2-40B4-BE49-F238E27FC236}">
                <a16:creationId xmlns:a16="http://schemas.microsoft.com/office/drawing/2014/main" id="{FA83413F-3570-F28E-4B8C-D6543655DB43}"/>
              </a:ext>
            </a:extLst>
          </p:cNvPr>
          <p:cNvSpPr/>
          <p:nvPr/>
        </p:nvSpPr>
        <p:spPr>
          <a:xfrm>
            <a:off x="1390860" y="751200"/>
            <a:ext cx="1413195" cy="574801"/>
          </a:xfrm>
          <a:prstGeom prst="roundRect">
            <a:avLst>
              <a:gd name="adj" fmla="val 50000"/>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Product idea</a:t>
            </a:r>
            <a:endParaRPr sz="1000" dirty="0">
              <a:solidFill>
                <a:schemeClr val="bg1"/>
              </a:solidFill>
            </a:endParaRPr>
          </a:p>
        </p:txBody>
      </p:sp>
      <p:sp>
        <p:nvSpPr>
          <p:cNvPr id="84" name="Bent-Up Arrow 83">
            <a:extLst>
              <a:ext uri="{FF2B5EF4-FFF2-40B4-BE49-F238E27FC236}">
                <a16:creationId xmlns:a16="http://schemas.microsoft.com/office/drawing/2014/main" id="{8B779A7C-733A-88AA-B9D1-399CA03E4CA3}"/>
              </a:ext>
            </a:extLst>
          </p:cNvPr>
          <p:cNvSpPr/>
          <p:nvPr/>
        </p:nvSpPr>
        <p:spPr>
          <a:xfrm rot="10800000" flipH="1">
            <a:off x="2402934" y="1985521"/>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9" name="Diamond 68">
            <a:extLst>
              <a:ext uri="{FF2B5EF4-FFF2-40B4-BE49-F238E27FC236}">
                <a16:creationId xmlns:a16="http://schemas.microsoft.com/office/drawing/2014/main" id="{6E4149A5-A344-2F58-93CF-C10F82061B4F}"/>
              </a:ext>
            </a:extLst>
          </p:cNvPr>
          <p:cNvSpPr/>
          <p:nvPr/>
        </p:nvSpPr>
        <p:spPr>
          <a:xfrm>
            <a:off x="1371535" y="1463021"/>
            <a:ext cx="1463040" cy="902078"/>
          </a:xfrm>
          <a:prstGeom prst="diamond">
            <a:avLst/>
          </a:prstGeom>
          <a:solidFill>
            <a:srgbClr val="0098C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bg1"/>
                </a:solidFill>
                <a:latin typeface="Century Gothic"/>
              </a:rPr>
              <a:t>Idea approved?</a:t>
            </a:r>
          </a:p>
        </p:txBody>
      </p:sp>
      <p:sp>
        <p:nvSpPr>
          <p:cNvPr id="85" name="Bent-Up Arrow 84">
            <a:extLst>
              <a:ext uri="{FF2B5EF4-FFF2-40B4-BE49-F238E27FC236}">
                <a16:creationId xmlns:a16="http://schemas.microsoft.com/office/drawing/2014/main" id="{532035AD-B00A-D170-830E-DE0A55474F0A}"/>
              </a:ext>
            </a:extLst>
          </p:cNvPr>
          <p:cNvSpPr/>
          <p:nvPr/>
        </p:nvSpPr>
        <p:spPr>
          <a:xfrm rot="10800000">
            <a:off x="861217" y="3710207"/>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86" name="Bent-Up Arrow 85">
            <a:extLst>
              <a:ext uri="{FF2B5EF4-FFF2-40B4-BE49-F238E27FC236}">
                <a16:creationId xmlns:a16="http://schemas.microsoft.com/office/drawing/2014/main" id="{4642F056-627C-C00C-BDFC-05675A579A3E}"/>
              </a:ext>
            </a:extLst>
          </p:cNvPr>
          <p:cNvSpPr/>
          <p:nvPr/>
        </p:nvSpPr>
        <p:spPr>
          <a:xfrm rot="10800000" flipH="1">
            <a:off x="2402934" y="3710207"/>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2" name="Diamond 71">
            <a:extLst>
              <a:ext uri="{FF2B5EF4-FFF2-40B4-BE49-F238E27FC236}">
                <a16:creationId xmlns:a16="http://schemas.microsoft.com/office/drawing/2014/main" id="{2F3C79A9-75F0-5C86-ACC8-D016319FF9EC}"/>
              </a:ext>
            </a:extLst>
          </p:cNvPr>
          <p:cNvSpPr/>
          <p:nvPr/>
        </p:nvSpPr>
        <p:spPr>
          <a:xfrm>
            <a:off x="1371535" y="3193736"/>
            <a:ext cx="1463040" cy="902078"/>
          </a:xfrm>
          <a:prstGeom prst="diamond">
            <a:avLst/>
          </a:prstGeom>
          <a:solidFill>
            <a:srgbClr val="0098C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bg1"/>
                </a:solidFill>
                <a:latin typeface="Century Gothic"/>
              </a:rPr>
              <a:t>Prototype approved?</a:t>
            </a:r>
          </a:p>
        </p:txBody>
      </p:sp>
      <p:sp>
        <p:nvSpPr>
          <p:cNvPr id="87" name="TextBox 86">
            <a:extLst>
              <a:ext uri="{FF2B5EF4-FFF2-40B4-BE49-F238E27FC236}">
                <a16:creationId xmlns:a16="http://schemas.microsoft.com/office/drawing/2014/main" id="{92B0009A-4F09-337D-6F1E-B17F413CA7BF}"/>
              </a:ext>
            </a:extLst>
          </p:cNvPr>
          <p:cNvSpPr txBox="1"/>
          <p:nvPr/>
        </p:nvSpPr>
        <p:spPr>
          <a:xfrm>
            <a:off x="3031467" y="2101727"/>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Yes</a:t>
            </a:r>
          </a:p>
        </p:txBody>
      </p:sp>
      <p:sp>
        <p:nvSpPr>
          <p:cNvPr id="88" name="TextBox 87">
            <a:extLst>
              <a:ext uri="{FF2B5EF4-FFF2-40B4-BE49-F238E27FC236}">
                <a16:creationId xmlns:a16="http://schemas.microsoft.com/office/drawing/2014/main" id="{A64A01DB-36AE-9089-266E-0863D079DA12}"/>
              </a:ext>
            </a:extLst>
          </p:cNvPr>
          <p:cNvSpPr txBox="1"/>
          <p:nvPr/>
        </p:nvSpPr>
        <p:spPr>
          <a:xfrm>
            <a:off x="770390" y="3829868"/>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Yes</a:t>
            </a:r>
          </a:p>
        </p:txBody>
      </p:sp>
      <p:sp>
        <p:nvSpPr>
          <p:cNvPr id="89" name="TextBox 88">
            <a:extLst>
              <a:ext uri="{FF2B5EF4-FFF2-40B4-BE49-F238E27FC236}">
                <a16:creationId xmlns:a16="http://schemas.microsoft.com/office/drawing/2014/main" id="{B81BC0F1-FCA7-6A74-A05C-CEAA0A68CF4B}"/>
              </a:ext>
            </a:extLst>
          </p:cNvPr>
          <p:cNvSpPr txBox="1"/>
          <p:nvPr/>
        </p:nvSpPr>
        <p:spPr>
          <a:xfrm>
            <a:off x="3031467" y="3829868"/>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No</a:t>
            </a:r>
          </a:p>
        </p:txBody>
      </p:sp>
      <p:sp>
        <p:nvSpPr>
          <p:cNvPr id="93" name="Bent-Up Arrow 92">
            <a:extLst>
              <a:ext uri="{FF2B5EF4-FFF2-40B4-BE49-F238E27FC236}">
                <a16:creationId xmlns:a16="http://schemas.microsoft.com/office/drawing/2014/main" id="{6DB0B736-C057-0F18-0F4D-749BCD737F22}"/>
              </a:ext>
            </a:extLst>
          </p:cNvPr>
          <p:cNvSpPr/>
          <p:nvPr/>
        </p:nvSpPr>
        <p:spPr>
          <a:xfrm rot="16200000" flipH="1">
            <a:off x="4379889" y="211598"/>
            <a:ext cx="759095" cy="2813816"/>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97" name="Arrow: Right 41">
            <a:extLst>
              <a:ext uri="{FF2B5EF4-FFF2-40B4-BE49-F238E27FC236}">
                <a16:creationId xmlns:a16="http://schemas.microsoft.com/office/drawing/2014/main" id="{CFBDDACC-1DD1-5FE5-B02C-5400809B97A3}"/>
              </a:ext>
            </a:extLst>
          </p:cNvPr>
          <p:cNvSpPr/>
          <p:nvPr/>
        </p:nvSpPr>
        <p:spPr>
          <a:xfrm>
            <a:off x="6708371" y="959955"/>
            <a:ext cx="2603178"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1" name="Google Shape;172;p3">
            <a:extLst>
              <a:ext uri="{FF2B5EF4-FFF2-40B4-BE49-F238E27FC236}">
                <a16:creationId xmlns:a16="http://schemas.microsoft.com/office/drawing/2014/main" id="{DF127211-E7ED-ECA4-CD3C-EA4F47898141}"/>
              </a:ext>
            </a:extLst>
          </p:cNvPr>
          <p:cNvSpPr/>
          <p:nvPr/>
        </p:nvSpPr>
        <p:spPr>
          <a:xfrm>
            <a:off x="5389403" y="751200"/>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Assess idea</a:t>
            </a:r>
            <a:endParaRPr sz="1000" dirty="0">
              <a:solidFill>
                <a:schemeClr val="bg1"/>
              </a:solidFill>
            </a:endParaRPr>
          </a:p>
        </p:txBody>
      </p:sp>
      <p:sp>
        <p:nvSpPr>
          <p:cNvPr id="98" name="Bent-Up Arrow 97">
            <a:extLst>
              <a:ext uri="{FF2B5EF4-FFF2-40B4-BE49-F238E27FC236}">
                <a16:creationId xmlns:a16="http://schemas.microsoft.com/office/drawing/2014/main" id="{D616CF08-6262-ED10-53F6-D2B5A157490C}"/>
              </a:ext>
            </a:extLst>
          </p:cNvPr>
          <p:cNvSpPr/>
          <p:nvPr/>
        </p:nvSpPr>
        <p:spPr>
          <a:xfrm rot="16200000" flipH="1">
            <a:off x="7845899" y="-312250"/>
            <a:ext cx="759095" cy="3861517"/>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2" name="Google Shape;172;p3">
            <a:extLst>
              <a:ext uri="{FF2B5EF4-FFF2-40B4-BE49-F238E27FC236}">
                <a16:creationId xmlns:a16="http://schemas.microsoft.com/office/drawing/2014/main" id="{8F720343-3FCB-FB70-CBC0-15A49434DC8D}"/>
              </a:ext>
            </a:extLst>
          </p:cNvPr>
          <p:cNvSpPr/>
          <p:nvPr/>
        </p:nvSpPr>
        <p:spPr>
          <a:xfrm>
            <a:off x="9394505" y="751200"/>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Assess idea</a:t>
            </a:r>
            <a:endParaRPr sz="1000" dirty="0">
              <a:solidFill>
                <a:schemeClr val="bg1"/>
              </a:solidFill>
            </a:endParaRPr>
          </a:p>
        </p:txBody>
      </p:sp>
      <p:sp>
        <p:nvSpPr>
          <p:cNvPr id="99" name="Arrow: Right 41">
            <a:extLst>
              <a:ext uri="{FF2B5EF4-FFF2-40B4-BE49-F238E27FC236}">
                <a16:creationId xmlns:a16="http://schemas.microsoft.com/office/drawing/2014/main" id="{114988C5-DF8D-38F8-D5A7-9E346F600BCE}"/>
              </a:ext>
            </a:extLst>
          </p:cNvPr>
          <p:cNvSpPr/>
          <p:nvPr/>
        </p:nvSpPr>
        <p:spPr>
          <a:xfrm>
            <a:off x="1525471" y="2733229"/>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00" name="Arrow: Right 41">
            <a:extLst>
              <a:ext uri="{FF2B5EF4-FFF2-40B4-BE49-F238E27FC236}">
                <a16:creationId xmlns:a16="http://schemas.microsoft.com/office/drawing/2014/main" id="{72053C1B-564D-997F-1240-7221D62C1F0D}"/>
              </a:ext>
            </a:extLst>
          </p:cNvPr>
          <p:cNvSpPr/>
          <p:nvPr/>
        </p:nvSpPr>
        <p:spPr>
          <a:xfrm>
            <a:off x="3774893" y="2733229"/>
            <a:ext cx="1507683"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5" name="Google Shape;172;p3">
            <a:extLst>
              <a:ext uri="{FF2B5EF4-FFF2-40B4-BE49-F238E27FC236}">
                <a16:creationId xmlns:a16="http://schemas.microsoft.com/office/drawing/2014/main" id="{C091EE62-ADD9-210E-22E9-22C80FDC1DA6}"/>
              </a:ext>
            </a:extLst>
          </p:cNvPr>
          <p:cNvSpPr/>
          <p:nvPr/>
        </p:nvSpPr>
        <p:spPr>
          <a:xfrm>
            <a:off x="321634" y="2523829"/>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Cancel or </a:t>
            </a:r>
            <a:br>
              <a:rPr lang="en-US" sz="1000" dirty="0">
                <a:solidFill>
                  <a:schemeClr val="bg1"/>
                </a:solidFill>
                <a:latin typeface="Century Gothic"/>
                <a:ea typeface="Century Gothic"/>
                <a:cs typeface="Century Gothic"/>
                <a:sym typeface="Century Gothic"/>
              </a:rPr>
            </a:br>
            <a:r>
              <a:rPr lang="en-US" sz="1000" dirty="0">
                <a:solidFill>
                  <a:schemeClr val="bg1"/>
                </a:solidFill>
                <a:latin typeface="Century Gothic"/>
                <a:ea typeface="Century Gothic"/>
                <a:cs typeface="Century Gothic"/>
                <a:sym typeface="Century Gothic"/>
              </a:rPr>
              <a:t>adjust idea</a:t>
            </a:r>
            <a:endParaRPr sz="1000" dirty="0">
              <a:solidFill>
                <a:schemeClr val="bg1"/>
              </a:solidFill>
            </a:endParaRPr>
          </a:p>
        </p:txBody>
      </p:sp>
      <p:sp>
        <p:nvSpPr>
          <p:cNvPr id="66" name="Google Shape;172;p3">
            <a:extLst>
              <a:ext uri="{FF2B5EF4-FFF2-40B4-BE49-F238E27FC236}">
                <a16:creationId xmlns:a16="http://schemas.microsoft.com/office/drawing/2014/main" id="{C515ED95-5A29-CB5D-E5BB-7A2F0FF82A1C}"/>
              </a:ext>
            </a:extLst>
          </p:cNvPr>
          <p:cNvSpPr/>
          <p:nvPr/>
        </p:nvSpPr>
        <p:spPr>
          <a:xfrm>
            <a:off x="2622330" y="2523829"/>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Request prototype</a:t>
            </a:r>
            <a:endParaRPr sz="1000" dirty="0">
              <a:solidFill>
                <a:schemeClr val="bg1"/>
              </a:solidFill>
            </a:endParaRPr>
          </a:p>
        </p:txBody>
      </p:sp>
      <p:sp>
        <p:nvSpPr>
          <p:cNvPr id="101" name="Bent-Up Arrow 100">
            <a:extLst>
              <a:ext uri="{FF2B5EF4-FFF2-40B4-BE49-F238E27FC236}">
                <a16:creationId xmlns:a16="http://schemas.microsoft.com/office/drawing/2014/main" id="{D7B2672E-070E-1647-E0C6-60E7056F7C5E}"/>
              </a:ext>
            </a:extLst>
          </p:cNvPr>
          <p:cNvSpPr/>
          <p:nvPr/>
        </p:nvSpPr>
        <p:spPr>
          <a:xfrm rot="16200000" flipH="1">
            <a:off x="4379890" y="1939738"/>
            <a:ext cx="759095" cy="2813816"/>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4" name="Google Shape;172;p3">
            <a:extLst>
              <a:ext uri="{FF2B5EF4-FFF2-40B4-BE49-F238E27FC236}">
                <a16:creationId xmlns:a16="http://schemas.microsoft.com/office/drawing/2014/main" id="{09919024-7775-BD20-22EF-CC4DBD9C67D7}"/>
              </a:ext>
            </a:extLst>
          </p:cNvPr>
          <p:cNvSpPr/>
          <p:nvPr/>
        </p:nvSpPr>
        <p:spPr>
          <a:xfrm>
            <a:off x="5389403" y="2523829"/>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Make prototype</a:t>
            </a:r>
            <a:endParaRPr sz="1000" dirty="0">
              <a:solidFill>
                <a:schemeClr val="bg1"/>
              </a:solidFill>
            </a:endParaRPr>
          </a:p>
        </p:txBody>
      </p:sp>
      <p:sp>
        <p:nvSpPr>
          <p:cNvPr id="103" name="Arrow: Right 41">
            <a:extLst>
              <a:ext uri="{FF2B5EF4-FFF2-40B4-BE49-F238E27FC236}">
                <a16:creationId xmlns:a16="http://schemas.microsoft.com/office/drawing/2014/main" id="{0F45885D-8EB1-F376-F67C-F9B6610DC6AE}"/>
              </a:ext>
            </a:extLst>
          </p:cNvPr>
          <p:cNvSpPr/>
          <p:nvPr/>
        </p:nvSpPr>
        <p:spPr>
          <a:xfrm>
            <a:off x="5458766" y="5292945"/>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4" name="Google Shape;172;p3">
            <a:extLst>
              <a:ext uri="{FF2B5EF4-FFF2-40B4-BE49-F238E27FC236}">
                <a16:creationId xmlns:a16="http://schemas.microsoft.com/office/drawing/2014/main" id="{EC107E09-71A4-9B5B-6124-340347EC86B2}"/>
              </a:ext>
            </a:extLst>
          </p:cNvPr>
          <p:cNvSpPr/>
          <p:nvPr/>
        </p:nvSpPr>
        <p:spPr>
          <a:xfrm>
            <a:off x="4339536" y="5083934"/>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Run full production</a:t>
            </a:r>
            <a:endParaRPr sz="1000" dirty="0">
              <a:solidFill>
                <a:schemeClr val="bg1"/>
              </a:solidFill>
            </a:endParaRPr>
          </a:p>
        </p:txBody>
      </p:sp>
      <p:sp>
        <p:nvSpPr>
          <p:cNvPr id="76" name="Google Shape;172;p3">
            <a:extLst>
              <a:ext uri="{FF2B5EF4-FFF2-40B4-BE49-F238E27FC236}">
                <a16:creationId xmlns:a16="http://schemas.microsoft.com/office/drawing/2014/main" id="{36A66C43-AC64-A0F3-0F4D-E535D5D2515C}"/>
              </a:ext>
            </a:extLst>
          </p:cNvPr>
          <p:cNvSpPr/>
          <p:nvPr/>
        </p:nvSpPr>
        <p:spPr>
          <a:xfrm>
            <a:off x="6513043" y="5083934"/>
            <a:ext cx="1413195" cy="574801"/>
          </a:xfrm>
          <a:prstGeom prst="roundRect">
            <a:avLst>
              <a:gd name="adj" fmla="val 50000"/>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Product release</a:t>
            </a:r>
            <a:endParaRPr sz="1000" dirty="0">
              <a:solidFill>
                <a:schemeClr val="bg1"/>
              </a:solidFill>
            </a:endParaRPr>
          </a:p>
        </p:txBody>
      </p:sp>
      <p:sp>
        <p:nvSpPr>
          <p:cNvPr id="104" name="Bent-Up Arrow 103">
            <a:extLst>
              <a:ext uri="{FF2B5EF4-FFF2-40B4-BE49-F238E27FC236}">
                <a16:creationId xmlns:a16="http://schemas.microsoft.com/office/drawing/2014/main" id="{35E4D3B5-6B9E-5ADF-195E-423816C482CD}"/>
              </a:ext>
            </a:extLst>
          </p:cNvPr>
          <p:cNvSpPr/>
          <p:nvPr/>
        </p:nvSpPr>
        <p:spPr>
          <a:xfrm rot="5400000">
            <a:off x="2212001" y="3412191"/>
            <a:ext cx="759095" cy="3325190"/>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0" name="Google Shape;172;p3">
            <a:extLst>
              <a:ext uri="{FF2B5EF4-FFF2-40B4-BE49-F238E27FC236}">
                <a16:creationId xmlns:a16="http://schemas.microsoft.com/office/drawing/2014/main" id="{73D9E9DB-D4F5-9121-E938-68863B3D97B8}"/>
              </a:ext>
            </a:extLst>
          </p:cNvPr>
          <p:cNvSpPr/>
          <p:nvPr/>
        </p:nvSpPr>
        <p:spPr>
          <a:xfrm>
            <a:off x="321634" y="4244815"/>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Request production</a:t>
            </a:r>
            <a:endParaRPr sz="1000" dirty="0">
              <a:solidFill>
                <a:schemeClr val="bg1"/>
              </a:solidFill>
            </a:endParaRPr>
          </a:p>
        </p:txBody>
      </p:sp>
      <p:sp>
        <p:nvSpPr>
          <p:cNvPr id="106" name="Bent-Up Arrow 105">
            <a:extLst>
              <a:ext uri="{FF2B5EF4-FFF2-40B4-BE49-F238E27FC236}">
                <a16:creationId xmlns:a16="http://schemas.microsoft.com/office/drawing/2014/main" id="{37B2B315-2A29-4349-15A1-A1BFD98B7A33}"/>
              </a:ext>
            </a:extLst>
          </p:cNvPr>
          <p:cNvSpPr/>
          <p:nvPr/>
        </p:nvSpPr>
        <p:spPr>
          <a:xfrm>
            <a:off x="3767474" y="3782530"/>
            <a:ext cx="2451791" cy="795992"/>
          </a:xfrm>
          <a:prstGeom prst="bentUpArrow">
            <a:avLst>
              <a:gd name="adj1" fmla="val 9932"/>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1" name="Google Shape;172;p3">
            <a:extLst>
              <a:ext uri="{FF2B5EF4-FFF2-40B4-BE49-F238E27FC236}">
                <a16:creationId xmlns:a16="http://schemas.microsoft.com/office/drawing/2014/main" id="{3A9B1197-FA37-0142-1ABF-87B29E2FFFB5}"/>
              </a:ext>
            </a:extLst>
          </p:cNvPr>
          <p:cNvSpPr/>
          <p:nvPr/>
        </p:nvSpPr>
        <p:spPr>
          <a:xfrm>
            <a:off x="2622330" y="4244815"/>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Request prototype changes</a:t>
            </a:r>
            <a:endParaRPr sz="1000" dirty="0">
              <a:solidFill>
                <a:schemeClr val="bg1"/>
              </a:solidFill>
            </a:endParaRPr>
          </a:p>
        </p:txBody>
      </p:sp>
      <p:sp>
        <p:nvSpPr>
          <p:cNvPr id="110" name="Arrow: Right 41">
            <a:extLst>
              <a:ext uri="{FF2B5EF4-FFF2-40B4-BE49-F238E27FC236}">
                <a16:creationId xmlns:a16="http://schemas.microsoft.com/office/drawing/2014/main" id="{339B7D70-C65E-3F13-9EB4-3E99488D0CC1}"/>
              </a:ext>
            </a:extLst>
          </p:cNvPr>
          <p:cNvSpPr/>
          <p:nvPr/>
        </p:nvSpPr>
        <p:spPr>
          <a:xfrm>
            <a:off x="1507705" y="6136764"/>
            <a:ext cx="7803843"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3" name="Google Shape;172;p3">
            <a:extLst>
              <a:ext uri="{FF2B5EF4-FFF2-40B4-BE49-F238E27FC236}">
                <a16:creationId xmlns:a16="http://schemas.microsoft.com/office/drawing/2014/main" id="{7ADB442B-E592-7D7F-1BFB-A5B78808983A}"/>
              </a:ext>
            </a:extLst>
          </p:cNvPr>
          <p:cNvSpPr/>
          <p:nvPr/>
        </p:nvSpPr>
        <p:spPr>
          <a:xfrm>
            <a:off x="321634" y="5923721"/>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Request marketing plan</a:t>
            </a:r>
            <a:endParaRPr sz="1000" dirty="0">
              <a:solidFill>
                <a:schemeClr val="bg1"/>
              </a:solidFill>
            </a:endParaRPr>
          </a:p>
        </p:txBody>
      </p:sp>
    </p:spTree>
    <p:extLst>
      <p:ext uri="{BB962C8B-B14F-4D97-AF65-F5344CB8AC3E}">
        <p14:creationId xmlns:p14="http://schemas.microsoft.com/office/powerpoint/2010/main" val="224975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B1FE1B63-BA3A-9517-2C2B-05BED7A20EAB}"/>
              </a:ext>
            </a:extLst>
          </p:cNvPr>
          <p:cNvGraphicFramePr>
            <a:graphicFrameLocks noGrp="1"/>
          </p:cNvGraphicFramePr>
          <p:nvPr>
            <p:extLst>
              <p:ext uri="{D42A27DB-BD31-4B8C-83A1-F6EECF244321}">
                <p14:modId xmlns:p14="http://schemas.microsoft.com/office/powerpoint/2010/main" val="3065213936"/>
              </p:ext>
            </p:extLst>
          </p:nvPr>
        </p:nvGraphicFramePr>
        <p:xfrm>
          <a:off x="135561" y="126010"/>
          <a:ext cx="11920878" cy="6605980"/>
        </p:xfrm>
        <a:graphic>
          <a:graphicData uri="http://schemas.openxmlformats.org/drawingml/2006/table">
            <a:tbl>
              <a:tblPr firstRow="1">
                <a:tableStyleId>{5C22544A-7EE6-4342-B048-85BDC9FD1C3A}</a:tableStyleId>
              </a:tblPr>
              <a:tblGrid>
                <a:gridCol w="3973626">
                  <a:extLst>
                    <a:ext uri="{9D8B030D-6E8A-4147-A177-3AD203B41FA5}">
                      <a16:colId xmlns:a16="http://schemas.microsoft.com/office/drawing/2014/main" val="1817390762"/>
                    </a:ext>
                  </a:extLst>
                </a:gridCol>
                <a:gridCol w="3973626">
                  <a:extLst>
                    <a:ext uri="{9D8B030D-6E8A-4147-A177-3AD203B41FA5}">
                      <a16:colId xmlns:a16="http://schemas.microsoft.com/office/drawing/2014/main" val="1546263835"/>
                    </a:ext>
                  </a:extLst>
                </a:gridCol>
                <a:gridCol w="3973626">
                  <a:extLst>
                    <a:ext uri="{9D8B030D-6E8A-4147-A177-3AD203B41FA5}">
                      <a16:colId xmlns:a16="http://schemas.microsoft.com/office/drawing/2014/main" val="187052363"/>
                    </a:ext>
                  </a:extLst>
                </a:gridCol>
              </a:tblGrid>
              <a:tr h="460915">
                <a:tc>
                  <a:txBody>
                    <a:bodyPr/>
                    <a:lstStyle/>
                    <a:p>
                      <a:pPr algn="ctr">
                        <a:lnSpc>
                          <a:spcPct val="100000"/>
                        </a:lnSpc>
                      </a:pPr>
                      <a:r>
                        <a:rPr lang="en-US" sz="1600" dirty="0">
                          <a:solidFill>
                            <a:schemeClr val="bg1"/>
                          </a:solidFill>
                          <a:latin typeface="Century Gothic" panose="020B0502020202020204" pitchFamily="34" charset="0"/>
                        </a:rPr>
                        <a:t>Sample Text</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1">
                        <a:lumMod val="65000"/>
                        <a:lumOff val="35000"/>
                      </a:schemeClr>
                    </a:solidFill>
                  </a:tcPr>
                </a:tc>
                <a:tc>
                  <a:txBody>
                    <a:bodyPr/>
                    <a:lstStyle/>
                    <a:p>
                      <a:pPr algn="ctr">
                        <a:lnSpc>
                          <a:spcPct val="100000"/>
                        </a:lnSpc>
                      </a:pPr>
                      <a:r>
                        <a:rPr lang="en-US" sz="1600" dirty="0">
                          <a:solidFill>
                            <a:schemeClr val="bg1"/>
                          </a:solidFill>
                          <a:latin typeface="Century Gothic" panose="020B0502020202020204" pitchFamily="34" charset="0"/>
                        </a:rPr>
                        <a:t>Sample Text</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1">
                        <a:lumMod val="65000"/>
                        <a:lumOff val="35000"/>
                      </a:schemeClr>
                    </a:solidFill>
                  </a:tcPr>
                </a:tc>
                <a:tc>
                  <a:txBody>
                    <a:bodyPr/>
                    <a:lstStyle/>
                    <a:p>
                      <a:pPr algn="ctr">
                        <a:lnSpc>
                          <a:spcPct val="100000"/>
                        </a:lnSpc>
                      </a:pPr>
                      <a:r>
                        <a:rPr lang="en-US" sz="1600" dirty="0">
                          <a:solidFill>
                            <a:schemeClr val="bg1"/>
                          </a:solidFill>
                          <a:latin typeface="Century Gothic" panose="020B0502020202020204" pitchFamily="34" charset="0"/>
                        </a:rPr>
                        <a:t>Sample Text</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427613129"/>
                  </a:ext>
                </a:extLst>
              </a:tr>
              <a:tr h="6145065">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5858687"/>
                  </a:ext>
                </a:extLst>
              </a:tr>
            </a:tbl>
          </a:graphicData>
        </a:graphic>
      </p:graphicFrame>
      <p:sp>
        <p:nvSpPr>
          <p:cNvPr id="75" name="Google Shape;172;p3">
            <a:extLst>
              <a:ext uri="{FF2B5EF4-FFF2-40B4-BE49-F238E27FC236}">
                <a16:creationId xmlns:a16="http://schemas.microsoft.com/office/drawing/2014/main" id="{31FC4F1F-0971-BBE5-C51E-77C384C88BF8}"/>
              </a:ext>
            </a:extLst>
          </p:cNvPr>
          <p:cNvSpPr/>
          <p:nvPr/>
        </p:nvSpPr>
        <p:spPr>
          <a:xfrm>
            <a:off x="9394505" y="5923721"/>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77" name="Arrow: Right 41">
            <a:extLst>
              <a:ext uri="{FF2B5EF4-FFF2-40B4-BE49-F238E27FC236}">
                <a16:creationId xmlns:a16="http://schemas.microsoft.com/office/drawing/2014/main" id="{7C4977A1-6460-D198-E567-F578A1CE7551}"/>
              </a:ext>
            </a:extLst>
          </p:cNvPr>
          <p:cNvSpPr/>
          <p:nvPr/>
        </p:nvSpPr>
        <p:spPr>
          <a:xfrm>
            <a:off x="2679398" y="959955"/>
            <a:ext cx="2603178"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8" name="Bent-Up Arrow 77">
            <a:extLst>
              <a:ext uri="{FF2B5EF4-FFF2-40B4-BE49-F238E27FC236}">
                <a16:creationId xmlns:a16="http://schemas.microsoft.com/office/drawing/2014/main" id="{C9E725B8-E547-F2A8-F5E9-16FEFF118502}"/>
              </a:ext>
            </a:extLst>
          </p:cNvPr>
          <p:cNvSpPr/>
          <p:nvPr/>
        </p:nvSpPr>
        <p:spPr>
          <a:xfrm rot="10800000">
            <a:off x="861217" y="1985521"/>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9" name="TextBox 78">
            <a:extLst>
              <a:ext uri="{FF2B5EF4-FFF2-40B4-BE49-F238E27FC236}">
                <a16:creationId xmlns:a16="http://schemas.microsoft.com/office/drawing/2014/main" id="{25C0304C-1A4B-FD3D-1058-F7EDF1756596}"/>
              </a:ext>
            </a:extLst>
          </p:cNvPr>
          <p:cNvSpPr txBox="1"/>
          <p:nvPr/>
        </p:nvSpPr>
        <p:spPr>
          <a:xfrm>
            <a:off x="770390" y="2101727"/>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No</a:t>
            </a:r>
          </a:p>
        </p:txBody>
      </p:sp>
      <p:sp>
        <p:nvSpPr>
          <p:cNvPr id="59" name="Google Shape;172;p3">
            <a:extLst>
              <a:ext uri="{FF2B5EF4-FFF2-40B4-BE49-F238E27FC236}">
                <a16:creationId xmlns:a16="http://schemas.microsoft.com/office/drawing/2014/main" id="{FA83413F-3570-F28E-4B8C-D6543655DB43}"/>
              </a:ext>
            </a:extLst>
          </p:cNvPr>
          <p:cNvSpPr/>
          <p:nvPr/>
        </p:nvSpPr>
        <p:spPr>
          <a:xfrm>
            <a:off x="1390860" y="751200"/>
            <a:ext cx="1413195" cy="574801"/>
          </a:xfrm>
          <a:prstGeom prst="roundRect">
            <a:avLst>
              <a:gd name="adj" fmla="val 50000"/>
            </a:avLst>
          </a:prstGeom>
          <a:solidFill>
            <a:schemeClr val="accent6"/>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84" name="Bent-Up Arrow 83">
            <a:extLst>
              <a:ext uri="{FF2B5EF4-FFF2-40B4-BE49-F238E27FC236}">
                <a16:creationId xmlns:a16="http://schemas.microsoft.com/office/drawing/2014/main" id="{8B779A7C-733A-88AA-B9D1-399CA03E4CA3}"/>
              </a:ext>
            </a:extLst>
          </p:cNvPr>
          <p:cNvSpPr/>
          <p:nvPr/>
        </p:nvSpPr>
        <p:spPr>
          <a:xfrm rot="10800000" flipH="1">
            <a:off x="2402934" y="1985521"/>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9" name="Diamond 68">
            <a:extLst>
              <a:ext uri="{FF2B5EF4-FFF2-40B4-BE49-F238E27FC236}">
                <a16:creationId xmlns:a16="http://schemas.microsoft.com/office/drawing/2014/main" id="{6E4149A5-A344-2F58-93CF-C10F82061B4F}"/>
              </a:ext>
            </a:extLst>
          </p:cNvPr>
          <p:cNvSpPr/>
          <p:nvPr/>
        </p:nvSpPr>
        <p:spPr>
          <a:xfrm>
            <a:off x="1371535" y="1463021"/>
            <a:ext cx="1463040" cy="902078"/>
          </a:xfrm>
          <a:prstGeom prst="diamond">
            <a:avLst/>
          </a:prstGeom>
          <a:solidFill>
            <a:srgbClr val="0098C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bg1"/>
                </a:solidFill>
                <a:latin typeface="Century Gothic"/>
              </a:rPr>
              <a:t>Sample text</a:t>
            </a:r>
          </a:p>
        </p:txBody>
      </p:sp>
      <p:sp>
        <p:nvSpPr>
          <p:cNvPr id="85" name="Bent-Up Arrow 84">
            <a:extLst>
              <a:ext uri="{FF2B5EF4-FFF2-40B4-BE49-F238E27FC236}">
                <a16:creationId xmlns:a16="http://schemas.microsoft.com/office/drawing/2014/main" id="{532035AD-B00A-D170-830E-DE0A55474F0A}"/>
              </a:ext>
            </a:extLst>
          </p:cNvPr>
          <p:cNvSpPr/>
          <p:nvPr/>
        </p:nvSpPr>
        <p:spPr>
          <a:xfrm rot="10800000">
            <a:off x="861217" y="3710207"/>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86" name="Bent-Up Arrow 85">
            <a:extLst>
              <a:ext uri="{FF2B5EF4-FFF2-40B4-BE49-F238E27FC236}">
                <a16:creationId xmlns:a16="http://schemas.microsoft.com/office/drawing/2014/main" id="{4642F056-627C-C00C-BDFC-05675A579A3E}"/>
              </a:ext>
            </a:extLst>
          </p:cNvPr>
          <p:cNvSpPr/>
          <p:nvPr/>
        </p:nvSpPr>
        <p:spPr>
          <a:xfrm rot="10800000" flipH="1">
            <a:off x="2402934" y="3710207"/>
            <a:ext cx="945355" cy="478271"/>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2" name="Diamond 71">
            <a:extLst>
              <a:ext uri="{FF2B5EF4-FFF2-40B4-BE49-F238E27FC236}">
                <a16:creationId xmlns:a16="http://schemas.microsoft.com/office/drawing/2014/main" id="{2F3C79A9-75F0-5C86-ACC8-D016319FF9EC}"/>
              </a:ext>
            </a:extLst>
          </p:cNvPr>
          <p:cNvSpPr/>
          <p:nvPr/>
        </p:nvSpPr>
        <p:spPr>
          <a:xfrm>
            <a:off x="1371535" y="3193736"/>
            <a:ext cx="1463040" cy="902078"/>
          </a:xfrm>
          <a:prstGeom prst="diamond">
            <a:avLst/>
          </a:prstGeom>
          <a:solidFill>
            <a:srgbClr val="0098C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bg1"/>
                </a:solidFill>
                <a:latin typeface="Century Gothic"/>
              </a:rPr>
              <a:t>Sample text</a:t>
            </a:r>
          </a:p>
        </p:txBody>
      </p:sp>
      <p:sp>
        <p:nvSpPr>
          <p:cNvPr id="87" name="TextBox 86">
            <a:extLst>
              <a:ext uri="{FF2B5EF4-FFF2-40B4-BE49-F238E27FC236}">
                <a16:creationId xmlns:a16="http://schemas.microsoft.com/office/drawing/2014/main" id="{92B0009A-4F09-337D-6F1E-B17F413CA7BF}"/>
              </a:ext>
            </a:extLst>
          </p:cNvPr>
          <p:cNvSpPr txBox="1"/>
          <p:nvPr/>
        </p:nvSpPr>
        <p:spPr>
          <a:xfrm>
            <a:off x="3031467" y="2101727"/>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Yes</a:t>
            </a:r>
          </a:p>
        </p:txBody>
      </p:sp>
      <p:sp>
        <p:nvSpPr>
          <p:cNvPr id="88" name="TextBox 87">
            <a:extLst>
              <a:ext uri="{FF2B5EF4-FFF2-40B4-BE49-F238E27FC236}">
                <a16:creationId xmlns:a16="http://schemas.microsoft.com/office/drawing/2014/main" id="{A64A01DB-36AE-9089-266E-0863D079DA12}"/>
              </a:ext>
            </a:extLst>
          </p:cNvPr>
          <p:cNvSpPr txBox="1"/>
          <p:nvPr/>
        </p:nvSpPr>
        <p:spPr>
          <a:xfrm>
            <a:off x="770390" y="3829868"/>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Yes</a:t>
            </a:r>
          </a:p>
        </p:txBody>
      </p:sp>
      <p:sp>
        <p:nvSpPr>
          <p:cNvPr id="89" name="TextBox 88">
            <a:extLst>
              <a:ext uri="{FF2B5EF4-FFF2-40B4-BE49-F238E27FC236}">
                <a16:creationId xmlns:a16="http://schemas.microsoft.com/office/drawing/2014/main" id="{B81BC0F1-FCA7-6A74-A05C-CEAA0A68CF4B}"/>
              </a:ext>
            </a:extLst>
          </p:cNvPr>
          <p:cNvSpPr txBox="1"/>
          <p:nvPr/>
        </p:nvSpPr>
        <p:spPr>
          <a:xfrm>
            <a:off x="3031467" y="3829868"/>
            <a:ext cx="405240" cy="190821"/>
          </a:xfrm>
          <a:prstGeom prst="rect">
            <a:avLst/>
          </a:prstGeom>
          <a:solidFill>
            <a:schemeClr val="bg1">
              <a:lumMod val="95000"/>
            </a:schemeClr>
          </a:solidFill>
        </p:spPr>
        <p:txBody>
          <a:bodyPr wrap="square" lIns="0" tIns="18288" rIns="0" bIns="18288" rtlCol="0">
            <a:spAutoFit/>
          </a:bodyPr>
          <a:lstStyle/>
          <a:p>
            <a:pPr algn="ctr"/>
            <a:r>
              <a:rPr lang="en-US" sz="1000" b="1" dirty="0">
                <a:solidFill>
                  <a:schemeClr val="tx1">
                    <a:lumMod val="50000"/>
                    <a:lumOff val="50000"/>
                  </a:schemeClr>
                </a:solidFill>
                <a:latin typeface="Century Gothic"/>
              </a:rPr>
              <a:t>No</a:t>
            </a:r>
          </a:p>
        </p:txBody>
      </p:sp>
      <p:sp>
        <p:nvSpPr>
          <p:cNvPr id="93" name="Bent-Up Arrow 92">
            <a:extLst>
              <a:ext uri="{FF2B5EF4-FFF2-40B4-BE49-F238E27FC236}">
                <a16:creationId xmlns:a16="http://schemas.microsoft.com/office/drawing/2014/main" id="{6DB0B736-C057-0F18-0F4D-749BCD737F22}"/>
              </a:ext>
            </a:extLst>
          </p:cNvPr>
          <p:cNvSpPr/>
          <p:nvPr/>
        </p:nvSpPr>
        <p:spPr>
          <a:xfrm rot="16200000" flipH="1">
            <a:off x="4379889" y="211598"/>
            <a:ext cx="759095" cy="2813816"/>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97" name="Arrow: Right 41">
            <a:extLst>
              <a:ext uri="{FF2B5EF4-FFF2-40B4-BE49-F238E27FC236}">
                <a16:creationId xmlns:a16="http://schemas.microsoft.com/office/drawing/2014/main" id="{CFBDDACC-1DD1-5FE5-B02C-5400809B97A3}"/>
              </a:ext>
            </a:extLst>
          </p:cNvPr>
          <p:cNvSpPr/>
          <p:nvPr/>
        </p:nvSpPr>
        <p:spPr>
          <a:xfrm>
            <a:off x="6708371" y="959955"/>
            <a:ext cx="2603178"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1" name="Google Shape;172;p3">
            <a:extLst>
              <a:ext uri="{FF2B5EF4-FFF2-40B4-BE49-F238E27FC236}">
                <a16:creationId xmlns:a16="http://schemas.microsoft.com/office/drawing/2014/main" id="{DF127211-E7ED-ECA4-CD3C-EA4F47898141}"/>
              </a:ext>
            </a:extLst>
          </p:cNvPr>
          <p:cNvSpPr/>
          <p:nvPr/>
        </p:nvSpPr>
        <p:spPr>
          <a:xfrm>
            <a:off x="5389403" y="751200"/>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98" name="Bent-Up Arrow 97">
            <a:extLst>
              <a:ext uri="{FF2B5EF4-FFF2-40B4-BE49-F238E27FC236}">
                <a16:creationId xmlns:a16="http://schemas.microsoft.com/office/drawing/2014/main" id="{D616CF08-6262-ED10-53F6-D2B5A157490C}"/>
              </a:ext>
            </a:extLst>
          </p:cNvPr>
          <p:cNvSpPr/>
          <p:nvPr/>
        </p:nvSpPr>
        <p:spPr>
          <a:xfrm rot="16200000" flipH="1">
            <a:off x="7845899" y="-312250"/>
            <a:ext cx="759095" cy="3861517"/>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2" name="Google Shape;172;p3">
            <a:extLst>
              <a:ext uri="{FF2B5EF4-FFF2-40B4-BE49-F238E27FC236}">
                <a16:creationId xmlns:a16="http://schemas.microsoft.com/office/drawing/2014/main" id="{8F720343-3FCB-FB70-CBC0-15A49434DC8D}"/>
              </a:ext>
            </a:extLst>
          </p:cNvPr>
          <p:cNvSpPr/>
          <p:nvPr/>
        </p:nvSpPr>
        <p:spPr>
          <a:xfrm>
            <a:off x="9394505" y="751200"/>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99" name="Arrow: Right 41">
            <a:extLst>
              <a:ext uri="{FF2B5EF4-FFF2-40B4-BE49-F238E27FC236}">
                <a16:creationId xmlns:a16="http://schemas.microsoft.com/office/drawing/2014/main" id="{114988C5-DF8D-38F8-D5A7-9E346F600BCE}"/>
              </a:ext>
            </a:extLst>
          </p:cNvPr>
          <p:cNvSpPr/>
          <p:nvPr/>
        </p:nvSpPr>
        <p:spPr>
          <a:xfrm>
            <a:off x="1525471" y="2733229"/>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00" name="Arrow: Right 41">
            <a:extLst>
              <a:ext uri="{FF2B5EF4-FFF2-40B4-BE49-F238E27FC236}">
                <a16:creationId xmlns:a16="http://schemas.microsoft.com/office/drawing/2014/main" id="{72053C1B-564D-997F-1240-7221D62C1F0D}"/>
              </a:ext>
            </a:extLst>
          </p:cNvPr>
          <p:cNvSpPr/>
          <p:nvPr/>
        </p:nvSpPr>
        <p:spPr>
          <a:xfrm>
            <a:off x="3774893" y="2733229"/>
            <a:ext cx="1507683"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5" name="Google Shape;172;p3">
            <a:extLst>
              <a:ext uri="{FF2B5EF4-FFF2-40B4-BE49-F238E27FC236}">
                <a16:creationId xmlns:a16="http://schemas.microsoft.com/office/drawing/2014/main" id="{C091EE62-ADD9-210E-22E9-22C80FDC1DA6}"/>
              </a:ext>
            </a:extLst>
          </p:cNvPr>
          <p:cNvSpPr/>
          <p:nvPr/>
        </p:nvSpPr>
        <p:spPr>
          <a:xfrm>
            <a:off x="321634" y="2523829"/>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66" name="Google Shape;172;p3">
            <a:extLst>
              <a:ext uri="{FF2B5EF4-FFF2-40B4-BE49-F238E27FC236}">
                <a16:creationId xmlns:a16="http://schemas.microsoft.com/office/drawing/2014/main" id="{C515ED95-5A29-CB5D-E5BB-7A2F0FF82A1C}"/>
              </a:ext>
            </a:extLst>
          </p:cNvPr>
          <p:cNvSpPr/>
          <p:nvPr/>
        </p:nvSpPr>
        <p:spPr>
          <a:xfrm>
            <a:off x="2622330" y="2523829"/>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101" name="Bent-Up Arrow 100">
            <a:extLst>
              <a:ext uri="{FF2B5EF4-FFF2-40B4-BE49-F238E27FC236}">
                <a16:creationId xmlns:a16="http://schemas.microsoft.com/office/drawing/2014/main" id="{D7B2672E-070E-1647-E0C6-60E7056F7C5E}"/>
              </a:ext>
            </a:extLst>
          </p:cNvPr>
          <p:cNvSpPr/>
          <p:nvPr/>
        </p:nvSpPr>
        <p:spPr>
          <a:xfrm rot="16200000" flipH="1">
            <a:off x="4379890" y="1939738"/>
            <a:ext cx="759095" cy="2813816"/>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4" name="Google Shape;172;p3">
            <a:extLst>
              <a:ext uri="{FF2B5EF4-FFF2-40B4-BE49-F238E27FC236}">
                <a16:creationId xmlns:a16="http://schemas.microsoft.com/office/drawing/2014/main" id="{09919024-7775-BD20-22EF-CC4DBD9C67D7}"/>
              </a:ext>
            </a:extLst>
          </p:cNvPr>
          <p:cNvSpPr/>
          <p:nvPr/>
        </p:nvSpPr>
        <p:spPr>
          <a:xfrm>
            <a:off x="5389403" y="2523829"/>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103" name="Arrow: Right 41">
            <a:extLst>
              <a:ext uri="{FF2B5EF4-FFF2-40B4-BE49-F238E27FC236}">
                <a16:creationId xmlns:a16="http://schemas.microsoft.com/office/drawing/2014/main" id="{0F45885D-8EB1-F376-F67C-F9B6610DC6AE}"/>
              </a:ext>
            </a:extLst>
          </p:cNvPr>
          <p:cNvSpPr/>
          <p:nvPr/>
        </p:nvSpPr>
        <p:spPr>
          <a:xfrm>
            <a:off x="5458766" y="5292945"/>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4" name="Google Shape;172;p3">
            <a:extLst>
              <a:ext uri="{FF2B5EF4-FFF2-40B4-BE49-F238E27FC236}">
                <a16:creationId xmlns:a16="http://schemas.microsoft.com/office/drawing/2014/main" id="{EC107E09-71A4-9B5B-6124-340347EC86B2}"/>
              </a:ext>
            </a:extLst>
          </p:cNvPr>
          <p:cNvSpPr/>
          <p:nvPr/>
        </p:nvSpPr>
        <p:spPr>
          <a:xfrm>
            <a:off x="4339536" y="5083934"/>
            <a:ext cx="1413195"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76" name="Google Shape;172;p3">
            <a:extLst>
              <a:ext uri="{FF2B5EF4-FFF2-40B4-BE49-F238E27FC236}">
                <a16:creationId xmlns:a16="http://schemas.microsoft.com/office/drawing/2014/main" id="{36A66C43-AC64-A0F3-0F4D-E535D5D2515C}"/>
              </a:ext>
            </a:extLst>
          </p:cNvPr>
          <p:cNvSpPr/>
          <p:nvPr/>
        </p:nvSpPr>
        <p:spPr>
          <a:xfrm>
            <a:off x="6513043" y="5083934"/>
            <a:ext cx="1413195" cy="574801"/>
          </a:xfrm>
          <a:prstGeom prst="roundRect">
            <a:avLst>
              <a:gd name="adj" fmla="val 50000"/>
            </a:avLst>
          </a:prstGeom>
          <a:solidFill>
            <a:schemeClr val="accent6"/>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104" name="Bent-Up Arrow 103">
            <a:extLst>
              <a:ext uri="{FF2B5EF4-FFF2-40B4-BE49-F238E27FC236}">
                <a16:creationId xmlns:a16="http://schemas.microsoft.com/office/drawing/2014/main" id="{35E4D3B5-6B9E-5ADF-195E-423816C482CD}"/>
              </a:ext>
            </a:extLst>
          </p:cNvPr>
          <p:cNvSpPr/>
          <p:nvPr/>
        </p:nvSpPr>
        <p:spPr>
          <a:xfrm rot="5400000">
            <a:off x="2212001" y="3412191"/>
            <a:ext cx="759095" cy="3325190"/>
          </a:xfrm>
          <a:prstGeom prst="bentUpArrow">
            <a:avLst>
              <a:gd name="adj1" fmla="val 10933"/>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0" name="Google Shape;172;p3">
            <a:extLst>
              <a:ext uri="{FF2B5EF4-FFF2-40B4-BE49-F238E27FC236}">
                <a16:creationId xmlns:a16="http://schemas.microsoft.com/office/drawing/2014/main" id="{73D9E9DB-D4F5-9121-E938-68863B3D97B8}"/>
              </a:ext>
            </a:extLst>
          </p:cNvPr>
          <p:cNvSpPr/>
          <p:nvPr/>
        </p:nvSpPr>
        <p:spPr>
          <a:xfrm>
            <a:off x="321634" y="4244815"/>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
        <p:nvSpPr>
          <p:cNvPr id="106" name="Bent-Up Arrow 105">
            <a:extLst>
              <a:ext uri="{FF2B5EF4-FFF2-40B4-BE49-F238E27FC236}">
                <a16:creationId xmlns:a16="http://schemas.microsoft.com/office/drawing/2014/main" id="{37B2B315-2A29-4349-15A1-A1BFD98B7A33}"/>
              </a:ext>
            </a:extLst>
          </p:cNvPr>
          <p:cNvSpPr/>
          <p:nvPr/>
        </p:nvSpPr>
        <p:spPr>
          <a:xfrm>
            <a:off x="3767474" y="3782530"/>
            <a:ext cx="2451791" cy="795992"/>
          </a:xfrm>
          <a:prstGeom prst="bentUpArrow">
            <a:avLst>
              <a:gd name="adj1" fmla="val 9932"/>
              <a:gd name="adj2" fmla="val 11128"/>
              <a:gd name="adj3" fmla="val 13237"/>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1" name="Google Shape;172;p3">
            <a:extLst>
              <a:ext uri="{FF2B5EF4-FFF2-40B4-BE49-F238E27FC236}">
                <a16:creationId xmlns:a16="http://schemas.microsoft.com/office/drawing/2014/main" id="{3A9B1197-FA37-0142-1ABF-87B29E2FFFB5}"/>
              </a:ext>
            </a:extLst>
          </p:cNvPr>
          <p:cNvSpPr/>
          <p:nvPr/>
        </p:nvSpPr>
        <p:spPr>
          <a:xfrm>
            <a:off x="2622330" y="4244815"/>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bg1"/>
                </a:solidFill>
                <a:latin typeface="Century Gothic"/>
                <a:sym typeface="Century Gothic"/>
              </a:rPr>
              <a:t>Sample text</a:t>
            </a:r>
            <a:endParaRPr sz="1000" dirty="0">
              <a:solidFill>
                <a:schemeClr val="bg1"/>
              </a:solidFill>
            </a:endParaRPr>
          </a:p>
        </p:txBody>
      </p:sp>
      <p:sp>
        <p:nvSpPr>
          <p:cNvPr id="110" name="Arrow: Right 41">
            <a:extLst>
              <a:ext uri="{FF2B5EF4-FFF2-40B4-BE49-F238E27FC236}">
                <a16:creationId xmlns:a16="http://schemas.microsoft.com/office/drawing/2014/main" id="{339B7D70-C65E-3F13-9EB4-3E99488D0CC1}"/>
              </a:ext>
            </a:extLst>
          </p:cNvPr>
          <p:cNvSpPr/>
          <p:nvPr/>
        </p:nvSpPr>
        <p:spPr>
          <a:xfrm>
            <a:off x="1507705" y="6136764"/>
            <a:ext cx="7803843"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73" name="Google Shape;172;p3">
            <a:extLst>
              <a:ext uri="{FF2B5EF4-FFF2-40B4-BE49-F238E27FC236}">
                <a16:creationId xmlns:a16="http://schemas.microsoft.com/office/drawing/2014/main" id="{7ADB442B-E592-7D7F-1BFB-A5B78808983A}"/>
              </a:ext>
            </a:extLst>
          </p:cNvPr>
          <p:cNvSpPr/>
          <p:nvPr/>
        </p:nvSpPr>
        <p:spPr>
          <a:xfrm>
            <a:off x="321634" y="5923721"/>
            <a:ext cx="1271876" cy="574801"/>
          </a:xfrm>
          <a:prstGeom prst="roundRect">
            <a:avLst>
              <a:gd name="adj" fmla="val 16667"/>
            </a:avLst>
          </a:prstGeom>
          <a:solidFill>
            <a:schemeClr val="accent5">
              <a:lumMod val="75000"/>
            </a:schemeClr>
          </a:solidFill>
          <a:ln>
            <a:noFill/>
          </a:ln>
        </p:spPr>
        <p:txBody>
          <a:bodyPr spcFirstLastPara="1" wrap="square" lIns="91425" tIns="45700" rIns="91425" bIns="45700" anchor="ctr" anchorCtr="0">
            <a:noAutofit/>
          </a:bodyPr>
          <a:lstStyle/>
          <a:p>
            <a:pPr algn="ctr"/>
            <a:r>
              <a:rPr lang="en-US" sz="1000" dirty="0">
                <a:solidFill>
                  <a:schemeClr val="bg1"/>
                </a:solidFill>
                <a:latin typeface="Century Gothic"/>
              </a:rPr>
              <a:t>Sample text</a:t>
            </a:r>
          </a:p>
        </p:txBody>
      </p:sp>
    </p:spTree>
    <p:extLst>
      <p:ext uri="{BB962C8B-B14F-4D97-AF65-F5344CB8AC3E}">
        <p14:creationId xmlns:p14="http://schemas.microsoft.com/office/powerpoint/2010/main" val="1370893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1439</TotalTime>
  <Words>186</Words>
  <Application>Microsoft Macintosh PowerPoint</Application>
  <PresentationFormat>Widescreen</PresentationFormat>
  <Paragraphs>47</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83</cp:revision>
  <dcterms:created xsi:type="dcterms:W3CDTF">2022-05-22T18:55:25Z</dcterms:created>
  <dcterms:modified xsi:type="dcterms:W3CDTF">2024-09-30T18:22:47Z</dcterms:modified>
</cp:coreProperties>
</file>